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22"/>
  </p:notesMasterIdLst>
  <p:handoutMasterIdLst>
    <p:handoutMasterId r:id="rId23"/>
  </p:handoutMasterIdLst>
  <p:sldIdLst>
    <p:sldId id="256" r:id="rId5"/>
    <p:sldId id="305" r:id="rId6"/>
    <p:sldId id="276" r:id="rId7"/>
    <p:sldId id="258" r:id="rId8"/>
    <p:sldId id="306" r:id="rId9"/>
    <p:sldId id="257" r:id="rId10"/>
    <p:sldId id="330" r:id="rId11"/>
    <p:sldId id="332" r:id="rId12"/>
    <p:sldId id="307" r:id="rId13"/>
    <p:sldId id="262" r:id="rId14"/>
    <p:sldId id="259" r:id="rId15"/>
    <p:sldId id="261" r:id="rId16"/>
    <p:sldId id="309" r:id="rId17"/>
    <p:sldId id="266" r:id="rId18"/>
    <p:sldId id="268" r:id="rId19"/>
    <p:sldId id="308" r:id="rId20"/>
    <p:sldId id="270"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6706"/>
    <a:srgbClr val="04291F"/>
    <a:srgbClr val="D2E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834" autoAdjust="0"/>
    <p:restoredTop sz="92913"/>
  </p:normalViewPr>
  <p:slideViewPr>
    <p:cSldViewPr snapToGrid="0">
      <p:cViewPr varScale="1">
        <p:scale>
          <a:sx n="20" d="100"/>
          <a:sy n="20" d="100"/>
        </p:scale>
        <p:origin x="184" y="976"/>
      </p:cViewPr>
      <p:guideLst/>
    </p:cSldViewPr>
  </p:slideViewPr>
  <p:notesTextViewPr>
    <p:cViewPr>
      <p:scale>
        <a:sx n="1" d="1"/>
        <a:sy n="1" d="1"/>
      </p:scale>
      <p:origin x="0" y="0"/>
    </p:cViewPr>
  </p:notesTextViewPr>
  <p:notesViewPr>
    <p:cSldViewPr snapToGrid="0">
      <p:cViewPr varScale="1">
        <p:scale>
          <a:sx n="89" d="100"/>
          <a:sy n="89" d="100"/>
        </p:scale>
        <p:origin x="37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https://mijnpositievegezondheid.nl/"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hyperlink" Target="https://mijnpositievegezondheid.nl/" TargetMode="External"/><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48F8B-2CA9-6347-BA7C-05F7C3B2DEE5}" type="doc">
      <dgm:prSet loTypeId="urn:microsoft.com/office/officeart/2005/8/layout/hierarchy1" loCatId="hierarchy" qsTypeId="urn:microsoft.com/office/officeart/2005/8/quickstyle/simple2" qsCatId="simple" csTypeId="urn:microsoft.com/office/officeart/2005/8/colors/accent1_2" csCatId="accent1" phldr="1"/>
      <dgm:spPr/>
    </dgm:pt>
    <dgm:pt modelId="{14993E28-54D3-FD46-A248-FEC7567EA2A8}">
      <dgm:prSet phldrT="[Tekst]"/>
      <dgm:spPr/>
      <dgm:t>
        <a:bodyPr/>
        <a:lstStyle/>
        <a:p>
          <a:r>
            <a:rPr lang="nl-NL" dirty="0"/>
            <a:t>Mentale kracht</a:t>
          </a:r>
        </a:p>
      </dgm:t>
    </dgm:pt>
    <dgm:pt modelId="{FD763D2E-9BA2-DE46-9E7B-B943086C61CC}" type="parTrans" cxnId="{40E39FC7-A3AC-BE4D-AAB9-0ECAD1D35D80}">
      <dgm:prSet/>
      <dgm:spPr/>
      <dgm:t>
        <a:bodyPr/>
        <a:lstStyle/>
        <a:p>
          <a:endParaRPr lang="nl-NL"/>
        </a:p>
      </dgm:t>
    </dgm:pt>
    <dgm:pt modelId="{BA607B94-37EA-114C-BCCB-FC2A50702B19}" type="sibTrans" cxnId="{40E39FC7-A3AC-BE4D-AAB9-0ECAD1D35D80}">
      <dgm:prSet/>
      <dgm:spPr/>
      <dgm:t>
        <a:bodyPr/>
        <a:lstStyle/>
        <a:p>
          <a:endParaRPr lang="nl-NL"/>
        </a:p>
      </dgm:t>
    </dgm:pt>
    <dgm:pt modelId="{E518840C-E846-6440-9F18-078891FE119E}">
      <dgm:prSet phldrT="[Tekst]"/>
      <dgm:spPr/>
      <dgm:t>
        <a:bodyPr/>
        <a:lstStyle/>
        <a:p>
          <a:r>
            <a:rPr lang="nl-NL" dirty="0"/>
            <a:t>Fysiek</a:t>
          </a:r>
        </a:p>
      </dgm:t>
    </dgm:pt>
    <dgm:pt modelId="{8B5F7891-C115-2348-8534-78414F6F5580}" type="parTrans" cxnId="{CF44D03D-04F8-BD47-ABB7-72CDA51D3675}">
      <dgm:prSet/>
      <dgm:spPr/>
      <dgm:t>
        <a:bodyPr/>
        <a:lstStyle/>
        <a:p>
          <a:endParaRPr lang="nl-NL"/>
        </a:p>
      </dgm:t>
    </dgm:pt>
    <dgm:pt modelId="{FDBC2462-C96F-1F42-8E17-9063F41A2BC3}" type="sibTrans" cxnId="{CF44D03D-04F8-BD47-ABB7-72CDA51D3675}">
      <dgm:prSet/>
      <dgm:spPr/>
      <dgm:t>
        <a:bodyPr/>
        <a:lstStyle/>
        <a:p>
          <a:endParaRPr lang="nl-NL"/>
        </a:p>
      </dgm:t>
    </dgm:pt>
    <dgm:pt modelId="{C697A5DB-7BAC-A448-BC2B-2E244A7948A0}">
      <dgm:prSet/>
      <dgm:spPr/>
      <dgm:t>
        <a:bodyPr/>
        <a:lstStyle/>
        <a:p>
          <a:r>
            <a:rPr lang="nl-NL" dirty="0"/>
            <a:t>Zingeving</a:t>
          </a:r>
        </a:p>
      </dgm:t>
    </dgm:pt>
    <dgm:pt modelId="{9E668056-663E-8848-842B-C1DF4185C452}" type="parTrans" cxnId="{894D3BBF-C97E-344A-8BD0-AA1D84C0FF17}">
      <dgm:prSet/>
      <dgm:spPr/>
      <dgm:t>
        <a:bodyPr/>
        <a:lstStyle/>
        <a:p>
          <a:endParaRPr lang="nl-NL"/>
        </a:p>
      </dgm:t>
    </dgm:pt>
    <dgm:pt modelId="{A67CC6B4-A404-DF45-8FB3-59AE602BC00C}" type="sibTrans" cxnId="{894D3BBF-C97E-344A-8BD0-AA1D84C0FF17}">
      <dgm:prSet/>
      <dgm:spPr/>
      <dgm:t>
        <a:bodyPr/>
        <a:lstStyle/>
        <a:p>
          <a:endParaRPr lang="nl-NL"/>
        </a:p>
      </dgm:t>
    </dgm:pt>
    <dgm:pt modelId="{3073A1F4-0D1D-3D48-9E1B-1981F6A88CDE}">
      <dgm:prSet/>
      <dgm:spPr/>
      <dgm:t>
        <a:bodyPr/>
        <a:lstStyle/>
        <a:p>
          <a:r>
            <a:rPr lang="nl-NL" dirty="0"/>
            <a:t>Emotioneel</a:t>
          </a:r>
        </a:p>
      </dgm:t>
    </dgm:pt>
    <dgm:pt modelId="{0F787BE5-9617-1648-91CB-338B3323F158}" type="parTrans" cxnId="{145E7324-2384-8043-A24C-15EA29A7CF9C}">
      <dgm:prSet/>
      <dgm:spPr/>
      <dgm:t>
        <a:bodyPr/>
        <a:lstStyle/>
        <a:p>
          <a:endParaRPr lang="nl-NL"/>
        </a:p>
      </dgm:t>
    </dgm:pt>
    <dgm:pt modelId="{EA81F17F-F225-BD47-992D-F89918204936}" type="sibTrans" cxnId="{145E7324-2384-8043-A24C-15EA29A7CF9C}">
      <dgm:prSet/>
      <dgm:spPr/>
      <dgm:t>
        <a:bodyPr/>
        <a:lstStyle/>
        <a:p>
          <a:endParaRPr lang="nl-NL"/>
        </a:p>
      </dgm:t>
    </dgm:pt>
    <dgm:pt modelId="{C89EAE78-059E-D347-8285-58286C197974}" type="pres">
      <dgm:prSet presAssocID="{23848F8B-2CA9-6347-BA7C-05F7C3B2DEE5}" presName="hierChild1" presStyleCnt="0">
        <dgm:presLayoutVars>
          <dgm:chPref val="1"/>
          <dgm:dir/>
          <dgm:animOne val="branch"/>
          <dgm:animLvl val="lvl"/>
          <dgm:resizeHandles/>
        </dgm:presLayoutVars>
      </dgm:prSet>
      <dgm:spPr/>
    </dgm:pt>
    <dgm:pt modelId="{9487555D-F0ED-0B46-B246-90DC94FBF150}" type="pres">
      <dgm:prSet presAssocID="{14993E28-54D3-FD46-A248-FEC7567EA2A8}" presName="hierRoot1" presStyleCnt="0"/>
      <dgm:spPr/>
    </dgm:pt>
    <dgm:pt modelId="{6B2B2823-1DB5-A94A-8376-93DCF3F53099}" type="pres">
      <dgm:prSet presAssocID="{14993E28-54D3-FD46-A248-FEC7567EA2A8}" presName="composite" presStyleCnt="0"/>
      <dgm:spPr/>
    </dgm:pt>
    <dgm:pt modelId="{BDF92597-404C-E440-A72A-AF2A66CEDB3F}" type="pres">
      <dgm:prSet presAssocID="{14993E28-54D3-FD46-A248-FEC7567EA2A8}" presName="background" presStyleLbl="node0" presStyleIdx="0" presStyleCnt="4"/>
      <dgm:spPr/>
    </dgm:pt>
    <dgm:pt modelId="{46877E21-691B-7B47-AA10-49B507A48F59}" type="pres">
      <dgm:prSet presAssocID="{14993E28-54D3-FD46-A248-FEC7567EA2A8}" presName="text" presStyleLbl="fgAcc0" presStyleIdx="0" presStyleCnt="4">
        <dgm:presLayoutVars>
          <dgm:chPref val="3"/>
        </dgm:presLayoutVars>
      </dgm:prSet>
      <dgm:spPr/>
    </dgm:pt>
    <dgm:pt modelId="{4BA59FD2-AECF-8148-B4E2-FF68A6FDE85A}" type="pres">
      <dgm:prSet presAssocID="{14993E28-54D3-FD46-A248-FEC7567EA2A8}" presName="hierChild2" presStyleCnt="0"/>
      <dgm:spPr/>
    </dgm:pt>
    <dgm:pt modelId="{24543523-F6BA-ED44-A227-C3DED1BA06FB}" type="pres">
      <dgm:prSet presAssocID="{C697A5DB-7BAC-A448-BC2B-2E244A7948A0}" presName="hierRoot1" presStyleCnt="0"/>
      <dgm:spPr/>
    </dgm:pt>
    <dgm:pt modelId="{FDDC5129-894C-7844-882F-02A0102A4AD4}" type="pres">
      <dgm:prSet presAssocID="{C697A5DB-7BAC-A448-BC2B-2E244A7948A0}" presName="composite" presStyleCnt="0"/>
      <dgm:spPr/>
    </dgm:pt>
    <dgm:pt modelId="{E2B0199F-B980-0241-B7B5-AAE4AE712B0F}" type="pres">
      <dgm:prSet presAssocID="{C697A5DB-7BAC-A448-BC2B-2E244A7948A0}" presName="background" presStyleLbl="node0" presStyleIdx="1" presStyleCnt="4"/>
      <dgm:spPr/>
    </dgm:pt>
    <dgm:pt modelId="{0690FF09-6A56-B148-B42A-4700CAF78A55}" type="pres">
      <dgm:prSet presAssocID="{C697A5DB-7BAC-A448-BC2B-2E244A7948A0}" presName="text" presStyleLbl="fgAcc0" presStyleIdx="1" presStyleCnt="4">
        <dgm:presLayoutVars>
          <dgm:chPref val="3"/>
        </dgm:presLayoutVars>
      </dgm:prSet>
      <dgm:spPr/>
    </dgm:pt>
    <dgm:pt modelId="{1DB3519A-DAAE-3E45-BCC7-7F54885DA1FF}" type="pres">
      <dgm:prSet presAssocID="{C697A5DB-7BAC-A448-BC2B-2E244A7948A0}" presName="hierChild2" presStyleCnt="0"/>
      <dgm:spPr/>
    </dgm:pt>
    <dgm:pt modelId="{A756F83A-139E-7244-B983-34C16D80865D}" type="pres">
      <dgm:prSet presAssocID="{3073A1F4-0D1D-3D48-9E1B-1981F6A88CDE}" presName="hierRoot1" presStyleCnt="0"/>
      <dgm:spPr/>
    </dgm:pt>
    <dgm:pt modelId="{85B0226B-2B0E-2D4F-95A0-48C6F6961AAE}" type="pres">
      <dgm:prSet presAssocID="{3073A1F4-0D1D-3D48-9E1B-1981F6A88CDE}" presName="composite" presStyleCnt="0"/>
      <dgm:spPr/>
    </dgm:pt>
    <dgm:pt modelId="{3A9D0262-BF7A-2744-854A-449B14A2BD37}" type="pres">
      <dgm:prSet presAssocID="{3073A1F4-0D1D-3D48-9E1B-1981F6A88CDE}" presName="background" presStyleLbl="node0" presStyleIdx="2" presStyleCnt="4"/>
      <dgm:spPr/>
    </dgm:pt>
    <dgm:pt modelId="{ADBD9873-2614-B04D-B97A-63F69845865B}" type="pres">
      <dgm:prSet presAssocID="{3073A1F4-0D1D-3D48-9E1B-1981F6A88CDE}" presName="text" presStyleLbl="fgAcc0" presStyleIdx="2" presStyleCnt="4">
        <dgm:presLayoutVars>
          <dgm:chPref val="3"/>
        </dgm:presLayoutVars>
      </dgm:prSet>
      <dgm:spPr/>
    </dgm:pt>
    <dgm:pt modelId="{B16F73DF-CBC3-874B-93B2-B2A4B171BB66}" type="pres">
      <dgm:prSet presAssocID="{3073A1F4-0D1D-3D48-9E1B-1981F6A88CDE}" presName="hierChild2" presStyleCnt="0"/>
      <dgm:spPr/>
    </dgm:pt>
    <dgm:pt modelId="{6EFF73E3-77D8-BE4D-8150-6EC5E74B1BC2}" type="pres">
      <dgm:prSet presAssocID="{E518840C-E846-6440-9F18-078891FE119E}" presName="hierRoot1" presStyleCnt="0"/>
      <dgm:spPr/>
    </dgm:pt>
    <dgm:pt modelId="{E9CCAF13-3BCC-2A43-8B64-86924554C7BB}" type="pres">
      <dgm:prSet presAssocID="{E518840C-E846-6440-9F18-078891FE119E}" presName="composite" presStyleCnt="0"/>
      <dgm:spPr/>
    </dgm:pt>
    <dgm:pt modelId="{B4FB5B8D-27D3-F14C-AE31-69441E2C520A}" type="pres">
      <dgm:prSet presAssocID="{E518840C-E846-6440-9F18-078891FE119E}" presName="background" presStyleLbl="node0" presStyleIdx="3" presStyleCnt="4"/>
      <dgm:spPr/>
    </dgm:pt>
    <dgm:pt modelId="{31294B2A-3E44-9A4C-BB81-1C43A330F8A2}" type="pres">
      <dgm:prSet presAssocID="{E518840C-E846-6440-9F18-078891FE119E}" presName="text" presStyleLbl="fgAcc0" presStyleIdx="3" presStyleCnt="4">
        <dgm:presLayoutVars>
          <dgm:chPref val="3"/>
        </dgm:presLayoutVars>
      </dgm:prSet>
      <dgm:spPr/>
    </dgm:pt>
    <dgm:pt modelId="{93DD9386-F1B2-3246-92CC-DE3B95DC5111}" type="pres">
      <dgm:prSet presAssocID="{E518840C-E846-6440-9F18-078891FE119E}" presName="hierChild2" presStyleCnt="0"/>
      <dgm:spPr/>
    </dgm:pt>
  </dgm:ptLst>
  <dgm:cxnLst>
    <dgm:cxn modelId="{145E7324-2384-8043-A24C-15EA29A7CF9C}" srcId="{23848F8B-2CA9-6347-BA7C-05F7C3B2DEE5}" destId="{3073A1F4-0D1D-3D48-9E1B-1981F6A88CDE}" srcOrd="2" destOrd="0" parTransId="{0F787BE5-9617-1648-91CB-338B3323F158}" sibTransId="{EA81F17F-F225-BD47-992D-F89918204936}"/>
    <dgm:cxn modelId="{CF44D03D-04F8-BD47-ABB7-72CDA51D3675}" srcId="{23848F8B-2CA9-6347-BA7C-05F7C3B2DEE5}" destId="{E518840C-E846-6440-9F18-078891FE119E}" srcOrd="3" destOrd="0" parTransId="{8B5F7891-C115-2348-8534-78414F6F5580}" sibTransId="{FDBC2462-C96F-1F42-8E17-9063F41A2BC3}"/>
    <dgm:cxn modelId="{1183FA5E-8FB5-9D4D-AEAB-09F4C4A2C8BF}" type="presOf" srcId="{14993E28-54D3-FD46-A248-FEC7567EA2A8}" destId="{46877E21-691B-7B47-AA10-49B507A48F59}" srcOrd="0" destOrd="0" presId="urn:microsoft.com/office/officeart/2005/8/layout/hierarchy1"/>
    <dgm:cxn modelId="{894D3BBF-C97E-344A-8BD0-AA1D84C0FF17}" srcId="{23848F8B-2CA9-6347-BA7C-05F7C3B2DEE5}" destId="{C697A5DB-7BAC-A448-BC2B-2E244A7948A0}" srcOrd="1" destOrd="0" parTransId="{9E668056-663E-8848-842B-C1DF4185C452}" sibTransId="{A67CC6B4-A404-DF45-8FB3-59AE602BC00C}"/>
    <dgm:cxn modelId="{C10019C0-952B-1842-BFE4-E48A3228D9AE}" type="presOf" srcId="{23848F8B-2CA9-6347-BA7C-05F7C3B2DEE5}" destId="{C89EAE78-059E-D347-8285-58286C197974}" srcOrd="0" destOrd="0" presId="urn:microsoft.com/office/officeart/2005/8/layout/hierarchy1"/>
    <dgm:cxn modelId="{40E39FC7-A3AC-BE4D-AAB9-0ECAD1D35D80}" srcId="{23848F8B-2CA9-6347-BA7C-05F7C3B2DEE5}" destId="{14993E28-54D3-FD46-A248-FEC7567EA2A8}" srcOrd="0" destOrd="0" parTransId="{FD763D2E-9BA2-DE46-9E7B-B943086C61CC}" sibTransId="{BA607B94-37EA-114C-BCCB-FC2A50702B19}"/>
    <dgm:cxn modelId="{AA5BF9C8-E44E-3E43-A572-471D679B009D}" type="presOf" srcId="{3073A1F4-0D1D-3D48-9E1B-1981F6A88CDE}" destId="{ADBD9873-2614-B04D-B97A-63F69845865B}" srcOrd="0" destOrd="0" presId="urn:microsoft.com/office/officeart/2005/8/layout/hierarchy1"/>
    <dgm:cxn modelId="{550D9DE7-3ACE-1140-B10E-C62FEDC4F4E9}" type="presOf" srcId="{C697A5DB-7BAC-A448-BC2B-2E244A7948A0}" destId="{0690FF09-6A56-B148-B42A-4700CAF78A55}" srcOrd="0" destOrd="0" presId="urn:microsoft.com/office/officeart/2005/8/layout/hierarchy1"/>
    <dgm:cxn modelId="{56EC53FC-BBD6-8842-B8A4-2A98F80034AD}" type="presOf" srcId="{E518840C-E846-6440-9F18-078891FE119E}" destId="{31294B2A-3E44-9A4C-BB81-1C43A330F8A2}" srcOrd="0" destOrd="0" presId="urn:microsoft.com/office/officeart/2005/8/layout/hierarchy1"/>
    <dgm:cxn modelId="{CE4AD6D0-3228-AD47-920A-18D44272662B}" type="presParOf" srcId="{C89EAE78-059E-D347-8285-58286C197974}" destId="{9487555D-F0ED-0B46-B246-90DC94FBF150}" srcOrd="0" destOrd="0" presId="urn:microsoft.com/office/officeart/2005/8/layout/hierarchy1"/>
    <dgm:cxn modelId="{E15CC944-B386-5F44-B347-B875AEA2FB8D}" type="presParOf" srcId="{9487555D-F0ED-0B46-B246-90DC94FBF150}" destId="{6B2B2823-1DB5-A94A-8376-93DCF3F53099}" srcOrd="0" destOrd="0" presId="urn:microsoft.com/office/officeart/2005/8/layout/hierarchy1"/>
    <dgm:cxn modelId="{640BB16E-2B45-784E-BB3A-12A8A35D205D}" type="presParOf" srcId="{6B2B2823-1DB5-A94A-8376-93DCF3F53099}" destId="{BDF92597-404C-E440-A72A-AF2A66CEDB3F}" srcOrd="0" destOrd="0" presId="urn:microsoft.com/office/officeart/2005/8/layout/hierarchy1"/>
    <dgm:cxn modelId="{E83FE4DC-CC96-0A41-B5C6-EFFC3F4B6AB8}" type="presParOf" srcId="{6B2B2823-1DB5-A94A-8376-93DCF3F53099}" destId="{46877E21-691B-7B47-AA10-49B507A48F59}" srcOrd="1" destOrd="0" presId="urn:microsoft.com/office/officeart/2005/8/layout/hierarchy1"/>
    <dgm:cxn modelId="{4BF0CF73-692D-E147-8792-9A8DED99732A}" type="presParOf" srcId="{9487555D-F0ED-0B46-B246-90DC94FBF150}" destId="{4BA59FD2-AECF-8148-B4E2-FF68A6FDE85A}" srcOrd="1" destOrd="0" presId="urn:microsoft.com/office/officeart/2005/8/layout/hierarchy1"/>
    <dgm:cxn modelId="{81927F69-1D8D-F946-91A3-4433251C7807}" type="presParOf" srcId="{C89EAE78-059E-D347-8285-58286C197974}" destId="{24543523-F6BA-ED44-A227-C3DED1BA06FB}" srcOrd="1" destOrd="0" presId="urn:microsoft.com/office/officeart/2005/8/layout/hierarchy1"/>
    <dgm:cxn modelId="{D9DD8028-2448-E749-BFD5-9449E4153104}" type="presParOf" srcId="{24543523-F6BA-ED44-A227-C3DED1BA06FB}" destId="{FDDC5129-894C-7844-882F-02A0102A4AD4}" srcOrd="0" destOrd="0" presId="urn:microsoft.com/office/officeart/2005/8/layout/hierarchy1"/>
    <dgm:cxn modelId="{EA0C7315-64FA-ED46-A0FD-5FDBCEEED8CB}" type="presParOf" srcId="{FDDC5129-894C-7844-882F-02A0102A4AD4}" destId="{E2B0199F-B980-0241-B7B5-AAE4AE712B0F}" srcOrd="0" destOrd="0" presId="urn:microsoft.com/office/officeart/2005/8/layout/hierarchy1"/>
    <dgm:cxn modelId="{9288BCD8-FDB3-D44F-860E-5C13CE3283B3}" type="presParOf" srcId="{FDDC5129-894C-7844-882F-02A0102A4AD4}" destId="{0690FF09-6A56-B148-B42A-4700CAF78A55}" srcOrd="1" destOrd="0" presId="urn:microsoft.com/office/officeart/2005/8/layout/hierarchy1"/>
    <dgm:cxn modelId="{26CC442D-D929-664B-B5BD-36B985735D5E}" type="presParOf" srcId="{24543523-F6BA-ED44-A227-C3DED1BA06FB}" destId="{1DB3519A-DAAE-3E45-BCC7-7F54885DA1FF}" srcOrd="1" destOrd="0" presId="urn:microsoft.com/office/officeart/2005/8/layout/hierarchy1"/>
    <dgm:cxn modelId="{7F01F363-39A8-AE4E-BF48-14F10073035F}" type="presParOf" srcId="{C89EAE78-059E-D347-8285-58286C197974}" destId="{A756F83A-139E-7244-B983-34C16D80865D}" srcOrd="2" destOrd="0" presId="urn:microsoft.com/office/officeart/2005/8/layout/hierarchy1"/>
    <dgm:cxn modelId="{770101B1-E031-F44B-B0AD-205B1FE66274}" type="presParOf" srcId="{A756F83A-139E-7244-B983-34C16D80865D}" destId="{85B0226B-2B0E-2D4F-95A0-48C6F6961AAE}" srcOrd="0" destOrd="0" presId="urn:microsoft.com/office/officeart/2005/8/layout/hierarchy1"/>
    <dgm:cxn modelId="{089EFAD5-E033-4648-A42C-597F2B6855DD}" type="presParOf" srcId="{85B0226B-2B0E-2D4F-95A0-48C6F6961AAE}" destId="{3A9D0262-BF7A-2744-854A-449B14A2BD37}" srcOrd="0" destOrd="0" presId="urn:microsoft.com/office/officeart/2005/8/layout/hierarchy1"/>
    <dgm:cxn modelId="{0CAC00AD-B5A7-8148-92A6-D07212731C2A}" type="presParOf" srcId="{85B0226B-2B0E-2D4F-95A0-48C6F6961AAE}" destId="{ADBD9873-2614-B04D-B97A-63F69845865B}" srcOrd="1" destOrd="0" presId="urn:microsoft.com/office/officeart/2005/8/layout/hierarchy1"/>
    <dgm:cxn modelId="{A6AC2C02-05E8-9247-A3E0-86E2A79DCAB9}" type="presParOf" srcId="{A756F83A-139E-7244-B983-34C16D80865D}" destId="{B16F73DF-CBC3-874B-93B2-B2A4B171BB66}" srcOrd="1" destOrd="0" presId="urn:microsoft.com/office/officeart/2005/8/layout/hierarchy1"/>
    <dgm:cxn modelId="{24037042-650A-FF41-AC2D-D937350504F8}" type="presParOf" srcId="{C89EAE78-059E-D347-8285-58286C197974}" destId="{6EFF73E3-77D8-BE4D-8150-6EC5E74B1BC2}" srcOrd="3" destOrd="0" presId="urn:microsoft.com/office/officeart/2005/8/layout/hierarchy1"/>
    <dgm:cxn modelId="{32E3E66B-B81F-6345-84BB-D20CBD639D51}" type="presParOf" srcId="{6EFF73E3-77D8-BE4D-8150-6EC5E74B1BC2}" destId="{E9CCAF13-3BCC-2A43-8B64-86924554C7BB}" srcOrd="0" destOrd="0" presId="urn:microsoft.com/office/officeart/2005/8/layout/hierarchy1"/>
    <dgm:cxn modelId="{AF2E0294-D3B6-294B-9C93-B9B68863F274}" type="presParOf" srcId="{E9CCAF13-3BCC-2A43-8B64-86924554C7BB}" destId="{B4FB5B8D-27D3-F14C-AE31-69441E2C520A}" srcOrd="0" destOrd="0" presId="urn:microsoft.com/office/officeart/2005/8/layout/hierarchy1"/>
    <dgm:cxn modelId="{E1A5592F-43C6-E744-8C81-5FB9DE147A13}" type="presParOf" srcId="{E9CCAF13-3BCC-2A43-8B64-86924554C7BB}" destId="{31294B2A-3E44-9A4C-BB81-1C43A330F8A2}" srcOrd="1" destOrd="0" presId="urn:microsoft.com/office/officeart/2005/8/layout/hierarchy1"/>
    <dgm:cxn modelId="{D4E26CE2-A220-A941-B603-8B7CBBB19718}" type="presParOf" srcId="{6EFF73E3-77D8-BE4D-8150-6EC5E74B1BC2}" destId="{93DD9386-F1B2-3246-92CC-DE3B95DC511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4C3E92-B1FE-40F9-A09A-8BF6F63F1BFF}"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065AE7C-8FEB-46B6-83EE-239B10C26BCC}">
      <dgm:prSet/>
      <dgm:spPr/>
      <dgm:t>
        <a:bodyPr/>
        <a:lstStyle/>
        <a:p>
          <a:pPr>
            <a:lnSpc>
              <a:spcPct val="100000"/>
            </a:lnSpc>
            <a:defRPr cap="all"/>
          </a:pPr>
          <a:r>
            <a:rPr lang="nl-NL">
              <a:hlinkClick xmlns:r="http://schemas.openxmlformats.org/officeDocument/2006/relationships" r:id="rId1"/>
            </a:rPr>
            <a:t>https://mijnpositievegezondheid.nl</a:t>
          </a:r>
          <a:endParaRPr lang="en-US"/>
        </a:p>
      </dgm:t>
    </dgm:pt>
    <dgm:pt modelId="{8B7B993E-FE7A-4306-BBFE-D354CAF66F6D}" type="parTrans" cxnId="{C7B13E6E-E4BB-4C21-A6FF-21131FD56B5B}">
      <dgm:prSet/>
      <dgm:spPr/>
      <dgm:t>
        <a:bodyPr/>
        <a:lstStyle/>
        <a:p>
          <a:endParaRPr lang="en-US"/>
        </a:p>
      </dgm:t>
    </dgm:pt>
    <dgm:pt modelId="{F607F166-F929-40D8-8FE0-006F9D3EEF55}" type="sibTrans" cxnId="{C7B13E6E-E4BB-4C21-A6FF-21131FD56B5B}">
      <dgm:prSet/>
      <dgm:spPr/>
      <dgm:t>
        <a:bodyPr/>
        <a:lstStyle/>
        <a:p>
          <a:endParaRPr lang="en-US"/>
        </a:p>
      </dgm:t>
    </dgm:pt>
    <dgm:pt modelId="{A5B0D7D9-E884-4876-88F3-8C00991C5263}">
      <dgm:prSet/>
      <dgm:spPr/>
      <dgm:t>
        <a:bodyPr/>
        <a:lstStyle/>
        <a:p>
          <a:pPr>
            <a:lnSpc>
              <a:spcPct val="100000"/>
            </a:lnSpc>
            <a:defRPr cap="all"/>
          </a:pPr>
          <a:r>
            <a:rPr lang="nl-NL"/>
            <a:t>Open de link en vul hem in.</a:t>
          </a:r>
          <a:endParaRPr lang="en-US"/>
        </a:p>
      </dgm:t>
    </dgm:pt>
    <dgm:pt modelId="{C983C3C5-CB4C-4B7E-9818-3180F52926D4}" type="parTrans" cxnId="{F2D1B719-0D13-4347-A64D-6142534CF63C}">
      <dgm:prSet/>
      <dgm:spPr/>
      <dgm:t>
        <a:bodyPr/>
        <a:lstStyle/>
        <a:p>
          <a:endParaRPr lang="en-US"/>
        </a:p>
      </dgm:t>
    </dgm:pt>
    <dgm:pt modelId="{E5183889-A0EC-4433-BD5C-EA88C935328E}" type="sibTrans" cxnId="{F2D1B719-0D13-4347-A64D-6142534CF63C}">
      <dgm:prSet/>
      <dgm:spPr/>
      <dgm:t>
        <a:bodyPr/>
        <a:lstStyle/>
        <a:p>
          <a:endParaRPr lang="en-US"/>
        </a:p>
      </dgm:t>
    </dgm:pt>
    <dgm:pt modelId="{CDEA9678-C314-4C4C-B7DF-6CD8C7741FA0}">
      <dgm:prSet/>
      <dgm:spPr/>
      <dgm:t>
        <a:bodyPr/>
        <a:lstStyle/>
        <a:p>
          <a:pPr>
            <a:lnSpc>
              <a:spcPct val="100000"/>
            </a:lnSpc>
            <a:defRPr cap="all"/>
          </a:pPr>
          <a:r>
            <a:rPr lang="nl-NL"/>
            <a:t>Vergelijk jouw resultaten met die van een medestudent.</a:t>
          </a:r>
          <a:endParaRPr lang="en-US"/>
        </a:p>
      </dgm:t>
    </dgm:pt>
    <dgm:pt modelId="{45FFD69B-6908-45BA-B948-3CBECC812AF6}" type="parTrans" cxnId="{964B0B70-2E16-4568-8D91-1D2ADAAE1C3F}">
      <dgm:prSet/>
      <dgm:spPr/>
      <dgm:t>
        <a:bodyPr/>
        <a:lstStyle/>
        <a:p>
          <a:endParaRPr lang="en-US"/>
        </a:p>
      </dgm:t>
    </dgm:pt>
    <dgm:pt modelId="{AEB382CC-1336-488E-A16C-B6B3AB337497}" type="sibTrans" cxnId="{964B0B70-2E16-4568-8D91-1D2ADAAE1C3F}">
      <dgm:prSet/>
      <dgm:spPr/>
      <dgm:t>
        <a:bodyPr/>
        <a:lstStyle/>
        <a:p>
          <a:endParaRPr lang="en-US"/>
        </a:p>
      </dgm:t>
    </dgm:pt>
    <dgm:pt modelId="{3B4848A0-E8C7-4849-A413-1C4899CF8ED5}" type="pres">
      <dgm:prSet presAssocID="{AA4C3E92-B1FE-40F9-A09A-8BF6F63F1BFF}" presName="root" presStyleCnt="0">
        <dgm:presLayoutVars>
          <dgm:dir/>
          <dgm:resizeHandles val="exact"/>
        </dgm:presLayoutVars>
      </dgm:prSet>
      <dgm:spPr/>
    </dgm:pt>
    <dgm:pt modelId="{7E3385D5-CCC8-4CAB-B3C1-6075EF7C3D06}" type="pres">
      <dgm:prSet presAssocID="{C065AE7C-8FEB-46B6-83EE-239B10C26BCC}" presName="compNode" presStyleCnt="0"/>
      <dgm:spPr/>
    </dgm:pt>
    <dgm:pt modelId="{AB917F9D-BBFC-4EB0-B35F-5F8167693E8A}" type="pres">
      <dgm:prSet presAssocID="{C065AE7C-8FEB-46B6-83EE-239B10C26BCC}" presName="iconBgRect" presStyleLbl="bgShp" presStyleIdx="0" presStyleCnt="3"/>
      <dgm:spPr/>
    </dgm:pt>
    <dgm:pt modelId="{EEB7509F-CD2B-4750-99F7-0FB211334F8C}" type="pres">
      <dgm:prSet presAssocID="{C065AE7C-8FEB-46B6-83EE-239B10C26BC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13143A58-205A-45F0-9BEF-9611C6B8A208}" type="pres">
      <dgm:prSet presAssocID="{C065AE7C-8FEB-46B6-83EE-239B10C26BCC}" presName="spaceRect" presStyleCnt="0"/>
      <dgm:spPr/>
    </dgm:pt>
    <dgm:pt modelId="{046A5072-C8D0-4AAF-8580-7234CB7CBD47}" type="pres">
      <dgm:prSet presAssocID="{C065AE7C-8FEB-46B6-83EE-239B10C26BCC}" presName="textRect" presStyleLbl="revTx" presStyleIdx="0" presStyleCnt="3">
        <dgm:presLayoutVars>
          <dgm:chMax val="1"/>
          <dgm:chPref val="1"/>
        </dgm:presLayoutVars>
      </dgm:prSet>
      <dgm:spPr/>
    </dgm:pt>
    <dgm:pt modelId="{F76155EE-0A3E-41D2-B590-61A5A4B2FFE3}" type="pres">
      <dgm:prSet presAssocID="{F607F166-F929-40D8-8FE0-006F9D3EEF55}" presName="sibTrans" presStyleCnt="0"/>
      <dgm:spPr/>
    </dgm:pt>
    <dgm:pt modelId="{0FB665D2-6D89-4B6B-A322-C7ECF8039BCE}" type="pres">
      <dgm:prSet presAssocID="{A5B0D7D9-E884-4876-88F3-8C00991C5263}" presName="compNode" presStyleCnt="0"/>
      <dgm:spPr/>
    </dgm:pt>
    <dgm:pt modelId="{617EA9EF-EC0C-4DFE-B61A-641BC583CE1F}" type="pres">
      <dgm:prSet presAssocID="{A5B0D7D9-E884-4876-88F3-8C00991C5263}" presName="iconBgRect" presStyleLbl="bgShp" presStyleIdx="1" presStyleCnt="3"/>
      <dgm:spPr/>
    </dgm:pt>
    <dgm:pt modelId="{9EE62885-86CF-4D5B-8739-BF59267B7935}" type="pres">
      <dgm:prSet presAssocID="{A5B0D7D9-E884-4876-88F3-8C00991C526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nk"/>
        </a:ext>
      </dgm:extLst>
    </dgm:pt>
    <dgm:pt modelId="{86532A1A-895B-4EBF-9895-265A58EE081C}" type="pres">
      <dgm:prSet presAssocID="{A5B0D7D9-E884-4876-88F3-8C00991C5263}" presName="spaceRect" presStyleCnt="0"/>
      <dgm:spPr/>
    </dgm:pt>
    <dgm:pt modelId="{F4009AAB-8D27-4FFD-9003-B2C26B4165A1}" type="pres">
      <dgm:prSet presAssocID="{A5B0D7D9-E884-4876-88F3-8C00991C5263}" presName="textRect" presStyleLbl="revTx" presStyleIdx="1" presStyleCnt="3">
        <dgm:presLayoutVars>
          <dgm:chMax val="1"/>
          <dgm:chPref val="1"/>
        </dgm:presLayoutVars>
      </dgm:prSet>
      <dgm:spPr/>
    </dgm:pt>
    <dgm:pt modelId="{B796C966-0032-42D4-879E-2CF178490ABD}" type="pres">
      <dgm:prSet presAssocID="{E5183889-A0EC-4433-BD5C-EA88C935328E}" presName="sibTrans" presStyleCnt="0"/>
      <dgm:spPr/>
    </dgm:pt>
    <dgm:pt modelId="{DE2792BE-8514-40CA-80A0-933AFD218419}" type="pres">
      <dgm:prSet presAssocID="{CDEA9678-C314-4C4C-B7DF-6CD8C7741FA0}" presName="compNode" presStyleCnt="0"/>
      <dgm:spPr/>
    </dgm:pt>
    <dgm:pt modelId="{50B398FE-E9A3-4716-94D9-6038898FF059}" type="pres">
      <dgm:prSet presAssocID="{CDEA9678-C314-4C4C-B7DF-6CD8C7741FA0}" presName="iconBgRect" presStyleLbl="bgShp" presStyleIdx="2" presStyleCnt="3"/>
      <dgm:spPr/>
    </dgm:pt>
    <dgm:pt modelId="{A4730C3F-9EE2-4F40-A9EC-E21BDE2233AE}" type="pres">
      <dgm:prSet presAssocID="{CDEA9678-C314-4C4C-B7DF-6CD8C7741FA0}"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keleton"/>
        </a:ext>
      </dgm:extLst>
    </dgm:pt>
    <dgm:pt modelId="{BC194939-3DE9-4EE9-89FC-A5E7F42A6610}" type="pres">
      <dgm:prSet presAssocID="{CDEA9678-C314-4C4C-B7DF-6CD8C7741FA0}" presName="spaceRect" presStyleCnt="0"/>
      <dgm:spPr/>
    </dgm:pt>
    <dgm:pt modelId="{74EEC6C3-0EED-49F7-89CD-0EE767ADD44A}" type="pres">
      <dgm:prSet presAssocID="{CDEA9678-C314-4C4C-B7DF-6CD8C7741FA0}" presName="textRect" presStyleLbl="revTx" presStyleIdx="2" presStyleCnt="3">
        <dgm:presLayoutVars>
          <dgm:chMax val="1"/>
          <dgm:chPref val="1"/>
        </dgm:presLayoutVars>
      </dgm:prSet>
      <dgm:spPr/>
    </dgm:pt>
  </dgm:ptLst>
  <dgm:cxnLst>
    <dgm:cxn modelId="{AD475401-0007-7843-AD50-80A979772893}" type="presOf" srcId="{C065AE7C-8FEB-46B6-83EE-239B10C26BCC}" destId="{046A5072-C8D0-4AAF-8580-7234CB7CBD47}" srcOrd="0" destOrd="0" presId="urn:microsoft.com/office/officeart/2018/5/layout/IconCircleLabelList"/>
    <dgm:cxn modelId="{F2D1B719-0D13-4347-A64D-6142534CF63C}" srcId="{AA4C3E92-B1FE-40F9-A09A-8BF6F63F1BFF}" destId="{A5B0D7D9-E884-4876-88F3-8C00991C5263}" srcOrd="1" destOrd="0" parTransId="{C983C3C5-CB4C-4B7E-9818-3180F52926D4}" sibTransId="{E5183889-A0EC-4433-BD5C-EA88C935328E}"/>
    <dgm:cxn modelId="{EA5B9C1C-7C73-0046-900B-9DBA515B16B8}" type="presOf" srcId="{A5B0D7D9-E884-4876-88F3-8C00991C5263}" destId="{F4009AAB-8D27-4FFD-9003-B2C26B4165A1}" srcOrd="0" destOrd="0" presId="urn:microsoft.com/office/officeart/2018/5/layout/IconCircleLabelList"/>
    <dgm:cxn modelId="{C7B13E6E-E4BB-4C21-A6FF-21131FD56B5B}" srcId="{AA4C3E92-B1FE-40F9-A09A-8BF6F63F1BFF}" destId="{C065AE7C-8FEB-46B6-83EE-239B10C26BCC}" srcOrd="0" destOrd="0" parTransId="{8B7B993E-FE7A-4306-BBFE-D354CAF66F6D}" sibTransId="{F607F166-F929-40D8-8FE0-006F9D3EEF55}"/>
    <dgm:cxn modelId="{964B0B70-2E16-4568-8D91-1D2ADAAE1C3F}" srcId="{AA4C3E92-B1FE-40F9-A09A-8BF6F63F1BFF}" destId="{CDEA9678-C314-4C4C-B7DF-6CD8C7741FA0}" srcOrd="2" destOrd="0" parTransId="{45FFD69B-6908-45BA-B948-3CBECC812AF6}" sibTransId="{AEB382CC-1336-488E-A16C-B6B3AB337497}"/>
    <dgm:cxn modelId="{D4785D94-C154-E544-8645-23A1EDE49076}" type="presOf" srcId="{AA4C3E92-B1FE-40F9-A09A-8BF6F63F1BFF}" destId="{3B4848A0-E8C7-4849-A413-1C4899CF8ED5}" srcOrd="0" destOrd="0" presId="urn:microsoft.com/office/officeart/2018/5/layout/IconCircleLabelList"/>
    <dgm:cxn modelId="{4445AAA8-75B4-1548-B5DF-63277D0CA585}" type="presOf" srcId="{CDEA9678-C314-4C4C-B7DF-6CD8C7741FA0}" destId="{74EEC6C3-0EED-49F7-89CD-0EE767ADD44A}" srcOrd="0" destOrd="0" presId="urn:microsoft.com/office/officeart/2018/5/layout/IconCircleLabelList"/>
    <dgm:cxn modelId="{6B62FF82-F2D1-564F-841F-8198B8A1B663}" type="presParOf" srcId="{3B4848A0-E8C7-4849-A413-1C4899CF8ED5}" destId="{7E3385D5-CCC8-4CAB-B3C1-6075EF7C3D06}" srcOrd="0" destOrd="0" presId="urn:microsoft.com/office/officeart/2018/5/layout/IconCircleLabelList"/>
    <dgm:cxn modelId="{F888E1E8-8EE1-ED4A-A67E-61F4692F09CA}" type="presParOf" srcId="{7E3385D5-CCC8-4CAB-B3C1-6075EF7C3D06}" destId="{AB917F9D-BBFC-4EB0-B35F-5F8167693E8A}" srcOrd="0" destOrd="0" presId="urn:microsoft.com/office/officeart/2018/5/layout/IconCircleLabelList"/>
    <dgm:cxn modelId="{780A4A69-51F2-FF47-95C2-5672E0357F72}" type="presParOf" srcId="{7E3385D5-CCC8-4CAB-B3C1-6075EF7C3D06}" destId="{EEB7509F-CD2B-4750-99F7-0FB211334F8C}" srcOrd="1" destOrd="0" presId="urn:microsoft.com/office/officeart/2018/5/layout/IconCircleLabelList"/>
    <dgm:cxn modelId="{3EEAD9A5-288B-394A-AAE8-9613F0184122}" type="presParOf" srcId="{7E3385D5-CCC8-4CAB-B3C1-6075EF7C3D06}" destId="{13143A58-205A-45F0-9BEF-9611C6B8A208}" srcOrd="2" destOrd="0" presId="urn:microsoft.com/office/officeart/2018/5/layout/IconCircleLabelList"/>
    <dgm:cxn modelId="{A3F4CD85-12E3-A64D-99B5-575D7188034D}" type="presParOf" srcId="{7E3385D5-CCC8-4CAB-B3C1-6075EF7C3D06}" destId="{046A5072-C8D0-4AAF-8580-7234CB7CBD47}" srcOrd="3" destOrd="0" presId="urn:microsoft.com/office/officeart/2018/5/layout/IconCircleLabelList"/>
    <dgm:cxn modelId="{83DF88CE-A98B-774B-A789-E31B3F468E55}" type="presParOf" srcId="{3B4848A0-E8C7-4849-A413-1C4899CF8ED5}" destId="{F76155EE-0A3E-41D2-B590-61A5A4B2FFE3}" srcOrd="1" destOrd="0" presId="urn:microsoft.com/office/officeart/2018/5/layout/IconCircleLabelList"/>
    <dgm:cxn modelId="{948C2329-72F5-F042-B758-CDEB8DFA1BE0}" type="presParOf" srcId="{3B4848A0-E8C7-4849-A413-1C4899CF8ED5}" destId="{0FB665D2-6D89-4B6B-A322-C7ECF8039BCE}" srcOrd="2" destOrd="0" presId="urn:microsoft.com/office/officeart/2018/5/layout/IconCircleLabelList"/>
    <dgm:cxn modelId="{49090B01-A35F-F545-9958-93060BB3100B}" type="presParOf" srcId="{0FB665D2-6D89-4B6B-A322-C7ECF8039BCE}" destId="{617EA9EF-EC0C-4DFE-B61A-641BC583CE1F}" srcOrd="0" destOrd="0" presId="urn:microsoft.com/office/officeart/2018/5/layout/IconCircleLabelList"/>
    <dgm:cxn modelId="{2DC31C77-0708-814F-97F3-A9AD5264EB6D}" type="presParOf" srcId="{0FB665D2-6D89-4B6B-A322-C7ECF8039BCE}" destId="{9EE62885-86CF-4D5B-8739-BF59267B7935}" srcOrd="1" destOrd="0" presId="urn:microsoft.com/office/officeart/2018/5/layout/IconCircleLabelList"/>
    <dgm:cxn modelId="{911816DA-2794-154D-B631-251A1B7F6208}" type="presParOf" srcId="{0FB665D2-6D89-4B6B-A322-C7ECF8039BCE}" destId="{86532A1A-895B-4EBF-9895-265A58EE081C}" srcOrd="2" destOrd="0" presId="urn:microsoft.com/office/officeart/2018/5/layout/IconCircleLabelList"/>
    <dgm:cxn modelId="{3A65803A-AD61-3E48-82E3-52681434D68A}" type="presParOf" srcId="{0FB665D2-6D89-4B6B-A322-C7ECF8039BCE}" destId="{F4009AAB-8D27-4FFD-9003-B2C26B4165A1}" srcOrd="3" destOrd="0" presId="urn:microsoft.com/office/officeart/2018/5/layout/IconCircleLabelList"/>
    <dgm:cxn modelId="{82E6C94B-2571-F44A-A407-7F4DA8FC4FFB}" type="presParOf" srcId="{3B4848A0-E8C7-4849-A413-1C4899CF8ED5}" destId="{B796C966-0032-42D4-879E-2CF178490ABD}" srcOrd="3" destOrd="0" presId="urn:microsoft.com/office/officeart/2018/5/layout/IconCircleLabelList"/>
    <dgm:cxn modelId="{8500AAC1-7569-C741-A741-C3D0E51C1C62}" type="presParOf" srcId="{3B4848A0-E8C7-4849-A413-1C4899CF8ED5}" destId="{DE2792BE-8514-40CA-80A0-933AFD218419}" srcOrd="4" destOrd="0" presId="urn:microsoft.com/office/officeart/2018/5/layout/IconCircleLabelList"/>
    <dgm:cxn modelId="{635B8F40-E497-1348-9DD9-2358CCD412EB}" type="presParOf" srcId="{DE2792BE-8514-40CA-80A0-933AFD218419}" destId="{50B398FE-E9A3-4716-94D9-6038898FF059}" srcOrd="0" destOrd="0" presId="urn:microsoft.com/office/officeart/2018/5/layout/IconCircleLabelList"/>
    <dgm:cxn modelId="{5A6141C3-1E18-F642-852B-99B96D08317A}" type="presParOf" srcId="{DE2792BE-8514-40CA-80A0-933AFD218419}" destId="{A4730C3F-9EE2-4F40-A9EC-E21BDE2233AE}" srcOrd="1" destOrd="0" presId="urn:microsoft.com/office/officeart/2018/5/layout/IconCircleLabelList"/>
    <dgm:cxn modelId="{E29AF125-E4C7-0040-89CC-39B43F629436}" type="presParOf" srcId="{DE2792BE-8514-40CA-80A0-933AFD218419}" destId="{BC194939-3DE9-4EE9-89FC-A5E7F42A6610}" srcOrd="2" destOrd="0" presId="urn:microsoft.com/office/officeart/2018/5/layout/IconCircleLabelList"/>
    <dgm:cxn modelId="{D000C47D-6159-934E-AD4C-F5011304B98E}" type="presParOf" srcId="{DE2792BE-8514-40CA-80A0-933AFD218419}" destId="{74EEC6C3-0EED-49F7-89CD-0EE767ADD44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D023C-81D5-4A90-B801-FDC1DB0B1881}" type="doc">
      <dgm:prSet loTypeId="urn:microsoft.com/office/officeart/2011/layout/HexagonRadial" loCatId="officeonline" qsTypeId="urn:microsoft.com/office/officeart/2005/8/quickstyle/simple4" qsCatId="simple" csTypeId="urn:microsoft.com/office/officeart/2005/8/colors/colorful5" csCatId="colorful" phldr="1"/>
      <dgm:spPr/>
      <dgm:t>
        <a:bodyPr rtlCol="0"/>
        <a:lstStyle/>
        <a:p>
          <a:pPr rtl="0"/>
          <a:endParaRPr lang="en-ZA"/>
        </a:p>
      </dgm:t>
    </dgm:pt>
    <dgm:pt modelId="{9B21FC6D-B503-49A9-B764-40D0C01259E9}">
      <dgm:prSet phldrT="[Text]"/>
      <dgm:spPr/>
      <dgm:t>
        <a:bodyPr rtlCol="0"/>
        <a:lstStyle/>
        <a:p>
          <a:pPr rtl="0"/>
          <a:r>
            <a:rPr lang="nl-NL" noProof="0" dirty="0"/>
            <a:t>Goede gezondheid/langere leeftijdsverwachting</a:t>
          </a:r>
          <a:endParaRPr lang="nl" noProof="0" dirty="0"/>
        </a:p>
      </dgm:t>
    </dgm:pt>
    <dgm:pt modelId="{E601705B-2D41-4328-9E2E-0824056DE75C}" type="parTrans" cxnId="{473BBDF2-AEBB-4B0C-85ED-20D05E27D1AB}">
      <dgm:prSet/>
      <dgm:spPr/>
      <dgm:t>
        <a:bodyPr rtlCol="0"/>
        <a:lstStyle/>
        <a:p>
          <a:pPr rtl="0"/>
          <a:endParaRPr lang="en-US" noProof="0" dirty="0"/>
        </a:p>
      </dgm:t>
    </dgm:pt>
    <dgm:pt modelId="{EC518B51-FBD5-490C-BB22-3CE20AC658E3}" type="sibTrans" cxnId="{473BBDF2-AEBB-4B0C-85ED-20D05E27D1AB}">
      <dgm:prSet/>
      <dgm:spPr/>
      <dgm:t>
        <a:bodyPr rtlCol="0"/>
        <a:lstStyle/>
        <a:p>
          <a:pPr rtl="0"/>
          <a:endParaRPr lang="en-US" noProof="0" dirty="0"/>
        </a:p>
      </dgm:t>
    </dgm:pt>
    <dgm:pt modelId="{B0B67E97-D36A-41D2-B3AA-E10DC4164ACD}">
      <dgm:prSet phldrT="[Text]"/>
      <dgm:spPr/>
      <dgm:t>
        <a:bodyPr vert="horz" rtlCol="0"/>
        <a:lstStyle/>
        <a:p>
          <a:pPr rtl="0"/>
          <a:r>
            <a:rPr lang="nl" noProof="0" dirty="0"/>
            <a:t>Industriele ontwikkeling</a:t>
          </a:r>
        </a:p>
      </dgm:t>
    </dgm:pt>
    <dgm:pt modelId="{E8499BB0-8675-4DAA-A2F3-DFD9CFBE430C}" type="parTrans" cxnId="{23CF4846-3665-4847-8DE9-15AE176D320F}">
      <dgm:prSet/>
      <dgm:spPr/>
      <dgm:t>
        <a:bodyPr rtlCol="0"/>
        <a:lstStyle/>
        <a:p>
          <a:pPr rtl="0"/>
          <a:endParaRPr lang="en-US" noProof="0" dirty="0"/>
        </a:p>
      </dgm:t>
    </dgm:pt>
    <dgm:pt modelId="{890BE5A4-5113-40C0-83B4-35B9088F9659}" type="sibTrans" cxnId="{23CF4846-3665-4847-8DE9-15AE176D320F}">
      <dgm:prSet/>
      <dgm:spPr/>
      <dgm:t>
        <a:bodyPr rtlCol="0"/>
        <a:lstStyle/>
        <a:p>
          <a:pPr rtl="0"/>
          <a:endParaRPr lang="en-US" noProof="0" dirty="0"/>
        </a:p>
      </dgm:t>
    </dgm:pt>
    <dgm:pt modelId="{95AC444E-B9E0-4549-BEA7-CABCAA0EAAB7}">
      <dgm:prSet phldrT="[Text]"/>
      <dgm:spPr/>
      <dgm:t>
        <a:bodyPr rtlCol="0"/>
        <a:lstStyle/>
        <a:p>
          <a:pPr rtl="0"/>
          <a:r>
            <a:rPr lang="nl" noProof="0" dirty="0"/>
            <a:t>Medische kennis</a:t>
          </a:r>
        </a:p>
      </dgm:t>
    </dgm:pt>
    <dgm:pt modelId="{541EBB46-79E7-4A37-8891-033EA4ED1306}" type="parTrans" cxnId="{136B92B9-9431-481A-9435-AC6BC55841AD}">
      <dgm:prSet/>
      <dgm:spPr/>
      <dgm:t>
        <a:bodyPr rtlCol="0"/>
        <a:lstStyle/>
        <a:p>
          <a:pPr rtl="0"/>
          <a:endParaRPr lang="en-US" noProof="0" dirty="0"/>
        </a:p>
      </dgm:t>
    </dgm:pt>
    <dgm:pt modelId="{62A6DD75-8A25-4059-9797-912CEAEF57AE}" type="sibTrans" cxnId="{136B92B9-9431-481A-9435-AC6BC55841AD}">
      <dgm:prSet/>
      <dgm:spPr/>
      <dgm:t>
        <a:bodyPr rtlCol="0"/>
        <a:lstStyle/>
        <a:p>
          <a:pPr rtl="0"/>
          <a:endParaRPr lang="en-US" noProof="0" dirty="0"/>
        </a:p>
      </dgm:t>
    </dgm:pt>
    <dgm:pt modelId="{70E7BE45-BF08-4525-A735-BE15DBC9B01A}">
      <dgm:prSet phldrT="[Text]"/>
      <dgm:spPr/>
      <dgm:t>
        <a:bodyPr rtlCol="0"/>
        <a:lstStyle/>
        <a:p>
          <a:pPr rtl="0"/>
          <a:r>
            <a:rPr lang="nl" noProof="0" dirty="0"/>
            <a:t>Innovatie</a:t>
          </a:r>
        </a:p>
      </dgm:t>
    </dgm:pt>
    <dgm:pt modelId="{05CCCC8E-7634-44C7-B48D-10293DABB8B0}" type="parTrans" cxnId="{7F0DB695-BD94-4FDB-B98A-FBC87BB42D5C}">
      <dgm:prSet/>
      <dgm:spPr/>
      <dgm:t>
        <a:bodyPr rtlCol="0"/>
        <a:lstStyle/>
        <a:p>
          <a:pPr rtl="0"/>
          <a:endParaRPr lang="en-US" noProof="0" dirty="0"/>
        </a:p>
      </dgm:t>
    </dgm:pt>
    <dgm:pt modelId="{F6471FDA-9F46-476B-81E7-D3F595FC04C6}" type="sibTrans" cxnId="{7F0DB695-BD94-4FDB-B98A-FBC87BB42D5C}">
      <dgm:prSet/>
      <dgm:spPr/>
      <dgm:t>
        <a:bodyPr rtlCol="0"/>
        <a:lstStyle/>
        <a:p>
          <a:pPr rtl="0"/>
          <a:endParaRPr lang="en-US" noProof="0" dirty="0"/>
        </a:p>
      </dgm:t>
    </dgm:pt>
    <dgm:pt modelId="{6C7AD433-541F-4EEB-9AD3-22634B193222}">
      <dgm:prSet phldrT="[Text]"/>
      <dgm:spPr/>
      <dgm:t>
        <a:bodyPr rtlCol="0"/>
        <a:lstStyle/>
        <a:p>
          <a:pPr rtl="0"/>
          <a:r>
            <a:rPr lang="nl" noProof="0" dirty="0"/>
            <a:t>Hygiene </a:t>
          </a:r>
        </a:p>
      </dgm:t>
    </dgm:pt>
    <dgm:pt modelId="{87B47520-6B76-4AAB-9778-7DF6C809559C}" type="parTrans" cxnId="{F24E0707-1CEC-40A7-843D-FD60D3674D60}">
      <dgm:prSet/>
      <dgm:spPr/>
      <dgm:t>
        <a:bodyPr rtlCol="0"/>
        <a:lstStyle/>
        <a:p>
          <a:pPr rtl="0"/>
          <a:endParaRPr lang="en-US" noProof="0" dirty="0"/>
        </a:p>
      </dgm:t>
    </dgm:pt>
    <dgm:pt modelId="{B12A655A-7D4B-4E33-B6EA-161D22D761B9}" type="sibTrans" cxnId="{F24E0707-1CEC-40A7-843D-FD60D3674D60}">
      <dgm:prSet/>
      <dgm:spPr/>
      <dgm:t>
        <a:bodyPr rtlCol="0"/>
        <a:lstStyle/>
        <a:p>
          <a:pPr rtl="0"/>
          <a:endParaRPr lang="en-US" noProof="0" dirty="0"/>
        </a:p>
      </dgm:t>
    </dgm:pt>
    <dgm:pt modelId="{B1458BA5-82E2-404B-B5C3-1D64D6E2E88D}">
      <dgm:prSet phldrT="[Text]"/>
      <dgm:spPr/>
      <dgm:t>
        <a:bodyPr rtlCol="0"/>
        <a:lstStyle/>
        <a:p>
          <a:pPr rtl="0"/>
          <a:r>
            <a:rPr lang="nl" noProof="0" dirty="0"/>
            <a:t>leefcomfort</a:t>
          </a:r>
        </a:p>
      </dgm:t>
    </dgm:pt>
    <dgm:pt modelId="{10B39F03-26ED-474F-A601-B05793C1D1BF}" type="parTrans" cxnId="{AF5DF3DB-9DDB-4E4D-BBD0-D2EA012F8FE5}">
      <dgm:prSet/>
      <dgm:spPr/>
      <dgm:t>
        <a:bodyPr rtlCol="0"/>
        <a:lstStyle/>
        <a:p>
          <a:pPr rtl="0"/>
          <a:endParaRPr lang="en-US" noProof="0" dirty="0"/>
        </a:p>
      </dgm:t>
    </dgm:pt>
    <dgm:pt modelId="{3A587695-0DC7-4A0C-9C04-A00AF6295C24}" type="sibTrans" cxnId="{AF5DF3DB-9DDB-4E4D-BBD0-D2EA012F8FE5}">
      <dgm:prSet/>
      <dgm:spPr/>
      <dgm:t>
        <a:bodyPr rtlCol="0"/>
        <a:lstStyle/>
        <a:p>
          <a:pPr rtl="0"/>
          <a:endParaRPr lang="en-US" noProof="0" dirty="0"/>
        </a:p>
      </dgm:t>
    </dgm:pt>
    <dgm:pt modelId="{E9C20923-113F-461E-A441-1335B37A6FCD}">
      <dgm:prSet phldrT="[Text]"/>
      <dgm:spPr/>
      <dgm:t>
        <a:bodyPr rtlCol="0"/>
        <a:lstStyle/>
        <a:p>
          <a:pPr rtl="0"/>
          <a:r>
            <a:rPr lang="nl-NL" noProof="0" dirty="0"/>
            <a:t>G</a:t>
          </a:r>
          <a:r>
            <a:rPr lang="nl" noProof="0" dirty="0"/>
            <a:t>oed onderwijs</a:t>
          </a:r>
        </a:p>
      </dgm:t>
    </dgm:pt>
    <dgm:pt modelId="{01741307-B4C7-460B-9C32-093092195E06}" type="parTrans" cxnId="{35FDC719-D72E-4848-AF76-FDF04297D211}">
      <dgm:prSet/>
      <dgm:spPr/>
      <dgm:t>
        <a:bodyPr rtlCol="0"/>
        <a:lstStyle/>
        <a:p>
          <a:pPr rtl="0"/>
          <a:endParaRPr lang="en-US" noProof="0" dirty="0"/>
        </a:p>
      </dgm:t>
    </dgm:pt>
    <dgm:pt modelId="{F7B800FD-365A-41A1-8A64-5BCF87AEB1BA}" type="sibTrans" cxnId="{35FDC719-D72E-4848-AF76-FDF04297D211}">
      <dgm:prSet/>
      <dgm:spPr/>
      <dgm:t>
        <a:bodyPr rtlCol="0"/>
        <a:lstStyle/>
        <a:p>
          <a:pPr rtl="0"/>
          <a:endParaRPr lang="en-US" noProof="0" dirty="0"/>
        </a:p>
      </dgm:t>
    </dgm:pt>
    <dgm:pt modelId="{A497B54D-D9D2-1442-A85B-AABB5DF5A02A}" type="pres">
      <dgm:prSet presAssocID="{7D4D023C-81D5-4A90-B801-FDC1DB0B1881}" presName="Name0" presStyleCnt="0">
        <dgm:presLayoutVars>
          <dgm:chMax val="1"/>
          <dgm:chPref val="1"/>
          <dgm:dir/>
          <dgm:animOne val="branch"/>
          <dgm:animLvl val="lvl"/>
        </dgm:presLayoutVars>
      </dgm:prSet>
      <dgm:spPr/>
    </dgm:pt>
    <dgm:pt modelId="{298DBAB8-C7C3-0B44-9C3B-47CB7AF7BEB8}" type="pres">
      <dgm:prSet presAssocID="{9B21FC6D-B503-49A9-B764-40D0C01259E9}" presName="Parent" presStyleLbl="node0" presStyleIdx="0" presStyleCnt="1">
        <dgm:presLayoutVars>
          <dgm:chMax val="6"/>
          <dgm:chPref val="6"/>
        </dgm:presLayoutVars>
      </dgm:prSet>
      <dgm:spPr/>
    </dgm:pt>
    <dgm:pt modelId="{FA4CED8F-89BE-AC46-816A-C3A9C6FD925B}" type="pres">
      <dgm:prSet presAssocID="{B0B67E97-D36A-41D2-B3AA-E10DC4164ACD}" presName="Accent1" presStyleCnt="0"/>
      <dgm:spPr/>
    </dgm:pt>
    <dgm:pt modelId="{B8CA4B6E-BAA5-D142-A979-353C507602D7}" type="pres">
      <dgm:prSet presAssocID="{B0B67E97-D36A-41D2-B3AA-E10DC4164ACD}" presName="Accent" presStyleLbl="bgShp" presStyleIdx="0" presStyleCnt="6"/>
      <dgm:spPr/>
    </dgm:pt>
    <dgm:pt modelId="{33B26DE0-DC08-9841-83EB-513F9D53B310}" type="pres">
      <dgm:prSet presAssocID="{B0B67E97-D36A-41D2-B3AA-E10DC4164ACD}" presName="Child1" presStyleLbl="node1" presStyleIdx="0" presStyleCnt="6">
        <dgm:presLayoutVars>
          <dgm:chMax val="0"/>
          <dgm:chPref val="0"/>
          <dgm:bulletEnabled val="1"/>
        </dgm:presLayoutVars>
      </dgm:prSet>
      <dgm:spPr/>
    </dgm:pt>
    <dgm:pt modelId="{EA630E94-2080-A94B-9DFF-E10192D0608B}" type="pres">
      <dgm:prSet presAssocID="{95AC444E-B9E0-4549-BEA7-CABCAA0EAAB7}" presName="Accent2" presStyleCnt="0"/>
      <dgm:spPr/>
    </dgm:pt>
    <dgm:pt modelId="{F8F39153-E4BD-9242-AC69-889DD215CC88}" type="pres">
      <dgm:prSet presAssocID="{95AC444E-B9E0-4549-BEA7-CABCAA0EAAB7}" presName="Accent" presStyleLbl="bgShp" presStyleIdx="1" presStyleCnt="6"/>
      <dgm:spPr/>
    </dgm:pt>
    <dgm:pt modelId="{B7E6FE3D-963D-B141-B013-9C846DE0009E}" type="pres">
      <dgm:prSet presAssocID="{95AC444E-B9E0-4549-BEA7-CABCAA0EAAB7}" presName="Child2" presStyleLbl="node1" presStyleIdx="1" presStyleCnt="6">
        <dgm:presLayoutVars>
          <dgm:chMax val="0"/>
          <dgm:chPref val="0"/>
          <dgm:bulletEnabled val="1"/>
        </dgm:presLayoutVars>
      </dgm:prSet>
      <dgm:spPr/>
    </dgm:pt>
    <dgm:pt modelId="{38C7B06A-D4D7-5C49-B045-736049EFA6CA}" type="pres">
      <dgm:prSet presAssocID="{70E7BE45-BF08-4525-A735-BE15DBC9B01A}" presName="Accent3" presStyleCnt="0"/>
      <dgm:spPr/>
    </dgm:pt>
    <dgm:pt modelId="{320CED78-4C35-484E-8786-DDCACB3FD29B}" type="pres">
      <dgm:prSet presAssocID="{70E7BE45-BF08-4525-A735-BE15DBC9B01A}" presName="Accent" presStyleLbl="bgShp" presStyleIdx="2" presStyleCnt="6"/>
      <dgm:spPr/>
    </dgm:pt>
    <dgm:pt modelId="{FC11A793-A98B-FA41-B2C9-3E2F9E32F100}" type="pres">
      <dgm:prSet presAssocID="{70E7BE45-BF08-4525-A735-BE15DBC9B01A}" presName="Child3" presStyleLbl="node1" presStyleIdx="2" presStyleCnt="6">
        <dgm:presLayoutVars>
          <dgm:chMax val="0"/>
          <dgm:chPref val="0"/>
          <dgm:bulletEnabled val="1"/>
        </dgm:presLayoutVars>
      </dgm:prSet>
      <dgm:spPr/>
    </dgm:pt>
    <dgm:pt modelId="{86BFAD8D-FC61-2844-A9B5-4CAF0ABDE4FB}" type="pres">
      <dgm:prSet presAssocID="{6C7AD433-541F-4EEB-9AD3-22634B193222}" presName="Accent4" presStyleCnt="0"/>
      <dgm:spPr/>
    </dgm:pt>
    <dgm:pt modelId="{97C261E6-91A1-3C40-BA01-EDC38707BE33}" type="pres">
      <dgm:prSet presAssocID="{6C7AD433-541F-4EEB-9AD3-22634B193222}" presName="Accent" presStyleLbl="bgShp" presStyleIdx="3" presStyleCnt="6"/>
      <dgm:spPr/>
    </dgm:pt>
    <dgm:pt modelId="{ACDB5C22-064F-6C47-86E5-768AEA557751}" type="pres">
      <dgm:prSet presAssocID="{6C7AD433-541F-4EEB-9AD3-22634B193222}" presName="Child4" presStyleLbl="node1" presStyleIdx="3" presStyleCnt="6">
        <dgm:presLayoutVars>
          <dgm:chMax val="0"/>
          <dgm:chPref val="0"/>
          <dgm:bulletEnabled val="1"/>
        </dgm:presLayoutVars>
      </dgm:prSet>
      <dgm:spPr/>
    </dgm:pt>
    <dgm:pt modelId="{B4EB2557-2C6F-5B49-8105-53EC16F30B79}" type="pres">
      <dgm:prSet presAssocID="{B1458BA5-82E2-404B-B5C3-1D64D6E2E88D}" presName="Accent5" presStyleCnt="0"/>
      <dgm:spPr/>
    </dgm:pt>
    <dgm:pt modelId="{9F3AA27E-A434-9742-A9C8-25BCA6B67C08}" type="pres">
      <dgm:prSet presAssocID="{B1458BA5-82E2-404B-B5C3-1D64D6E2E88D}" presName="Accent" presStyleLbl="bgShp" presStyleIdx="4" presStyleCnt="6"/>
      <dgm:spPr/>
    </dgm:pt>
    <dgm:pt modelId="{C33EC503-B3D4-5A4E-A2F1-00770011911A}" type="pres">
      <dgm:prSet presAssocID="{B1458BA5-82E2-404B-B5C3-1D64D6E2E88D}" presName="Child5" presStyleLbl="node1" presStyleIdx="4" presStyleCnt="6">
        <dgm:presLayoutVars>
          <dgm:chMax val="0"/>
          <dgm:chPref val="0"/>
          <dgm:bulletEnabled val="1"/>
        </dgm:presLayoutVars>
      </dgm:prSet>
      <dgm:spPr/>
    </dgm:pt>
    <dgm:pt modelId="{7DC3C834-95DE-5A41-8ED2-DD9F322F1CCB}" type="pres">
      <dgm:prSet presAssocID="{E9C20923-113F-461E-A441-1335B37A6FCD}" presName="Accent6" presStyleCnt="0"/>
      <dgm:spPr/>
    </dgm:pt>
    <dgm:pt modelId="{7757EC67-1480-154B-B264-399F26750BDA}" type="pres">
      <dgm:prSet presAssocID="{E9C20923-113F-461E-A441-1335B37A6FCD}" presName="Accent" presStyleLbl="bgShp" presStyleIdx="5" presStyleCnt="6"/>
      <dgm:spPr/>
    </dgm:pt>
    <dgm:pt modelId="{FAF8F6B9-6E65-DD46-B340-9386FC6FD994}" type="pres">
      <dgm:prSet presAssocID="{E9C20923-113F-461E-A441-1335B37A6FCD}" presName="Child6" presStyleLbl="node1" presStyleIdx="5" presStyleCnt="6">
        <dgm:presLayoutVars>
          <dgm:chMax val="0"/>
          <dgm:chPref val="0"/>
          <dgm:bulletEnabled val="1"/>
        </dgm:presLayoutVars>
      </dgm:prSet>
      <dgm:spPr/>
    </dgm:pt>
  </dgm:ptLst>
  <dgm:cxnLst>
    <dgm:cxn modelId="{D0679001-B61D-0040-AEF0-B9515A592C1C}" type="presOf" srcId="{7D4D023C-81D5-4A90-B801-FDC1DB0B1881}" destId="{A497B54D-D9D2-1442-A85B-AABB5DF5A02A}" srcOrd="0" destOrd="0" presId="urn:microsoft.com/office/officeart/2011/layout/HexagonRadial"/>
    <dgm:cxn modelId="{F24E0707-1CEC-40A7-843D-FD60D3674D60}" srcId="{9B21FC6D-B503-49A9-B764-40D0C01259E9}" destId="{6C7AD433-541F-4EEB-9AD3-22634B193222}" srcOrd="3" destOrd="0" parTransId="{87B47520-6B76-4AAB-9778-7DF6C809559C}" sibTransId="{B12A655A-7D4B-4E33-B6EA-161D22D761B9}"/>
    <dgm:cxn modelId="{13BFB507-2A85-E641-B058-24B0367C744E}" type="presOf" srcId="{E9C20923-113F-461E-A441-1335B37A6FCD}" destId="{FAF8F6B9-6E65-DD46-B340-9386FC6FD994}" srcOrd="0" destOrd="0" presId="urn:microsoft.com/office/officeart/2011/layout/HexagonRadial"/>
    <dgm:cxn modelId="{35FDC719-D72E-4848-AF76-FDF04297D211}" srcId="{9B21FC6D-B503-49A9-B764-40D0C01259E9}" destId="{E9C20923-113F-461E-A441-1335B37A6FCD}" srcOrd="5" destOrd="0" parTransId="{01741307-B4C7-460B-9C32-093092195E06}" sibTransId="{F7B800FD-365A-41A1-8A64-5BCF87AEB1BA}"/>
    <dgm:cxn modelId="{79E9E043-0A07-C94F-9868-14BE48CAC087}" type="presOf" srcId="{70E7BE45-BF08-4525-A735-BE15DBC9B01A}" destId="{FC11A793-A98B-FA41-B2C9-3E2F9E32F100}" srcOrd="0" destOrd="0" presId="urn:microsoft.com/office/officeart/2011/layout/HexagonRadial"/>
    <dgm:cxn modelId="{23CF4846-3665-4847-8DE9-15AE176D320F}" srcId="{9B21FC6D-B503-49A9-B764-40D0C01259E9}" destId="{B0B67E97-D36A-41D2-B3AA-E10DC4164ACD}" srcOrd="0" destOrd="0" parTransId="{E8499BB0-8675-4DAA-A2F3-DFD9CFBE430C}" sibTransId="{890BE5A4-5113-40C0-83B4-35B9088F9659}"/>
    <dgm:cxn modelId="{CBE9D952-71E1-1141-A33E-CBD443102B7B}" type="presOf" srcId="{95AC444E-B9E0-4549-BEA7-CABCAA0EAAB7}" destId="{B7E6FE3D-963D-B141-B013-9C846DE0009E}" srcOrd="0" destOrd="0" presId="urn:microsoft.com/office/officeart/2011/layout/HexagonRadial"/>
    <dgm:cxn modelId="{29AE3981-6B65-6D43-B8DE-76B9D7B98E0A}" type="presOf" srcId="{B0B67E97-D36A-41D2-B3AA-E10DC4164ACD}" destId="{33B26DE0-DC08-9841-83EB-513F9D53B310}" srcOrd="0" destOrd="0" presId="urn:microsoft.com/office/officeart/2011/layout/HexagonRadial"/>
    <dgm:cxn modelId="{7F0DB695-BD94-4FDB-B98A-FBC87BB42D5C}" srcId="{9B21FC6D-B503-49A9-B764-40D0C01259E9}" destId="{70E7BE45-BF08-4525-A735-BE15DBC9B01A}" srcOrd="2" destOrd="0" parTransId="{05CCCC8E-7634-44C7-B48D-10293DABB8B0}" sibTransId="{F6471FDA-9F46-476B-81E7-D3F595FC04C6}"/>
    <dgm:cxn modelId="{136B92B9-9431-481A-9435-AC6BC55841AD}" srcId="{9B21FC6D-B503-49A9-B764-40D0C01259E9}" destId="{95AC444E-B9E0-4549-BEA7-CABCAA0EAAB7}" srcOrd="1" destOrd="0" parTransId="{541EBB46-79E7-4A37-8891-033EA4ED1306}" sibTransId="{62A6DD75-8A25-4059-9797-912CEAEF57AE}"/>
    <dgm:cxn modelId="{E1DCC5C5-20FE-4746-973E-BF8AEAFEFE8B}" type="presOf" srcId="{6C7AD433-541F-4EEB-9AD3-22634B193222}" destId="{ACDB5C22-064F-6C47-86E5-768AEA557751}" srcOrd="0" destOrd="0" presId="urn:microsoft.com/office/officeart/2011/layout/HexagonRadial"/>
    <dgm:cxn modelId="{65E624C9-C575-154F-B21C-458EA65E521F}" type="presOf" srcId="{B1458BA5-82E2-404B-B5C3-1D64D6E2E88D}" destId="{C33EC503-B3D4-5A4E-A2F1-00770011911A}" srcOrd="0" destOrd="0" presId="urn:microsoft.com/office/officeart/2011/layout/HexagonRadial"/>
    <dgm:cxn modelId="{AF5DF3DB-9DDB-4E4D-BBD0-D2EA012F8FE5}" srcId="{9B21FC6D-B503-49A9-B764-40D0C01259E9}" destId="{B1458BA5-82E2-404B-B5C3-1D64D6E2E88D}" srcOrd="4" destOrd="0" parTransId="{10B39F03-26ED-474F-A601-B05793C1D1BF}" sibTransId="{3A587695-0DC7-4A0C-9C04-A00AF6295C24}"/>
    <dgm:cxn modelId="{483EA9F0-D6FB-EB48-968A-199954C862C0}" type="presOf" srcId="{9B21FC6D-B503-49A9-B764-40D0C01259E9}" destId="{298DBAB8-C7C3-0B44-9C3B-47CB7AF7BEB8}" srcOrd="0" destOrd="0" presId="urn:microsoft.com/office/officeart/2011/layout/HexagonRadial"/>
    <dgm:cxn modelId="{473BBDF2-AEBB-4B0C-85ED-20D05E27D1AB}" srcId="{7D4D023C-81D5-4A90-B801-FDC1DB0B1881}" destId="{9B21FC6D-B503-49A9-B764-40D0C01259E9}" srcOrd="0" destOrd="0" parTransId="{E601705B-2D41-4328-9E2E-0824056DE75C}" sibTransId="{EC518B51-FBD5-490C-BB22-3CE20AC658E3}"/>
    <dgm:cxn modelId="{D57E135B-1583-C448-B0B9-0866A3E26EFB}" type="presParOf" srcId="{A497B54D-D9D2-1442-A85B-AABB5DF5A02A}" destId="{298DBAB8-C7C3-0B44-9C3B-47CB7AF7BEB8}" srcOrd="0" destOrd="0" presId="urn:microsoft.com/office/officeart/2011/layout/HexagonRadial"/>
    <dgm:cxn modelId="{64999646-8AB7-804F-A247-D0FD395DAEDE}" type="presParOf" srcId="{A497B54D-D9D2-1442-A85B-AABB5DF5A02A}" destId="{FA4CED8F-89BE-AC46-816A-C3A9C6FD925B}" srcOrd="1" destOrd="0" presId="urn:microsoft.com/office/officeart/2011/layout/HexagonRadial"/>
    <dgm:cxn modelId="{E02E5CCC-D4A9-4C48-8E4A-A5298CF891FB}" type="presParOf" srcId="{FA4CED8F-89BE-AC46-816A-C3A9C6FD925B}" destId="{B8CA4B6E-BAA5-D142-A979-353C507602D7}" srcOrd="0" destOrd="0" presId="urn:microsoft.com/office/officeart/2011/layout/HexagonRadial"/>
    <dgm:cxn modelId="{E4F36B4A-3FF3-CF4C-BE44-5F31750D6CFA}" type="presParOf" srcId="{A497B54D-D9D2-1442-A85B-AABB5DF5A02A}" destId="{33B26DE0-DC08-9841-83EB-513F9D53B310}" srcOrd="2" destOrd="0" presId="urn:microsoft.com/office/officeart/2011/layout/HexagonRadial"/>
    <dgm:cxn modelId="{961E4D34-390B-404E-81EA-EB2E99FAF0AA}" type="presParOf" srcId="{A497B54D-D9D2-1442-A85B-AABB5DF5A02A}" destId="{EA630E94-2080-A94B-9DFF-E10192D0608B}" srcOrd="3" destOrd="0" presId="urn:microsoft.com/office/officeart/2011/layout/HexagonRadial"/>
    <dgm:cxn modelId="{93B3722E-57BE-7D4D-9A75-95866C74EDCC}" type="presParOf" srcId="{EA630E94-2080-A94B-9DFF-E10192D0608B}" destId="{F8F39153-E4BD-9242-AC69-889DD215CC88}" srcOrd="0" destOrd="0" presId="urn:microsoft.com/office/officeart/2011/layout/HexagonRadial"/>
    <dgm:cxn modelId="{E2C49E57-EDD1-6949-ACB1-DA093756527A}" type="presParOf" srcId="{A497B54D-D9D2-1442-A85B-AABB5DF5A02A}" destId="{B7E6FE3D-963D-B141-B013-9C846DE0009E}" srcOrd="4" destOrd="0" presId="urn:microsoft.com/office/officeart/2011/layout/HexagonRadial"/>
    <dgm:cxn modelId="{03766431-796A-A849-BF5D-C96DCCE73A14}" type="presParOf" srcId="{A497B54D-D9D2-1442-A85B-AABB5DF5A02A}" destId="{38C7B06A-D4D7-5C49-B045-736049EFA6CA}" srcOrd="5" destOrd="0" presId="urn:microsoft.com/office/officeart/2011/layout/HexagonRadial"/>
    <dgm:cxn modelId="{38494311-4B02-BE41-BFFB-10455E1344AB}" type="presParOf" srcId="{38C7B06A-D4D7-5C49-B045-736049EFA6CA}" destId="{320CED78-4C35-484E-8786-DDCACB3FD29B}" srcOrd="0" destOrd="0" presId="urn:microsoft.com/office/officeart/2011/layout/HexagonRadial"/>
    <dgm:cxn modelId="{A3A2C975-C8C6-774A-90F3-C4B113B490C2}" type="presParOf" srcId="{A497B54D-D9D2-1442-A85B-AABB5DF5A02A}" destId="{FC11A793-A98B-FA41-B2C9-3E2F9E32F100}" srcOrd="6" destOrd="0" presId="urn:microsoft.com/office/officeart/2011/layout/HexagonRadial"/>
    <dgm:cxn modelId="{04BABCE7-0193-DB43-9E74-7F5A2E25D52A}" type="presParOf" srcId="{A497B54D-D9D2-1442-A85B-AABB5DF5A02A}" destId="{86BFAD8D-FC61-2844-A9B5-4CAF0ABDE4FB}" srcOrd="7" destOrd="0" presId="urn:microsoft.com/office/officeart/2011/layout/HexagonRadial"/>
    <dgm:cxn modelId="{6BDD830E-C182-344C-A77B-4471D6D8E03E}" type="presParOf" srcId="{86BFAD8D-FC61-2844-A9B5-4CAF0ABDE4FB}" destId="{97C261E6-91A1-3C40-BA01-EDC38707BE33}" srcOrd="0" destOrd="0" presId="urn:microsoft.com/office/officeart/2011/layout/HexagonRadial"/>
    <dgm:cxn modelId="{C7C3C11B-F124-F348-BDDB-8742FD4ED29F}" type="presParOf" srcId="{A497B54D-D9D2-1442-A85B-AABB5DF5A02A}" destId="{ACDB5C22-064F-6C47-86E5-768AEA557751}" srcOrd="8" destOrd="0" presId="urn:microsoft.com/office/officeart/2011/layout/HexagonRadial"/>
    <dgm:cxn modelId="{BFC88557-0F02-A843-90C1-FB44FFA85621}" type="presParOf" srcId="{A497B54D-D9D2-1442-A85B-AABB5DF5A02A}" destId="{B4EB2557-2C6F-5B49-8105-53EC16F30B79}" srcOrd="9" destOrd="0" presId="urn:microsoft.com/office/officeart/2011/layout/HexagonRadial"/>
    <dgm:cxn modelId="{73A7262E-2078-B24E-BE9C-DDB89E4C6460}" type="presParOf" srcId="{B4EB2557-2C6F-5B49-8105-53EC16F30B79}" destId="{9F3AA27E-A434-9742-A9C8-25BCA6B67C08}" srcOrd="0" destOrd="0" presId="urn:microsoft.com/office/officeart/2011/layout/HexagonRadial"/>
    <dgm:cxn modelId="{E65444C1-6C82-9C4A-BD09-A9DCECAF2B8E}" type="presParOf" srcId="{A497B54D-D9D2-1442-A85B-AABB5DF5A02A}" destId="{C33EC503-B3D4-5A4E-A2F1-00770011911A}" srcOrd="10" destOrd="0" presId="urn:microsoft.com/office/officeart/2011/layout/HexagonRadial"/>
    <dgm:cxn modelId="{123313F9-5A03-1E48-8FB8-AAECAE09AEFD}" type="presParOf" srcId="{A497B54D-D9D2-1442-A85B-AABB5DF5A02A}" destId="{7DC3C834-95DE-5A41-8ED2-DD9F322F1CCB}" srcOrd="11" destOrd="0" presId="urn:microsoft.com/office/officeart/2011/layout/HexagonRadial"/>
    <dgm:cxn modelId="{9CDEA3FF-AE09-C44D-A15E-58C980E8C296}" type="presParOf" srcId="{7DC3C834-95DE-5A41-8ED2-DD9F322F1CCB}" destId="{7757EC67-1480-154B-B264-399F26750BDA}" srcOrd="0" destOrd="0" presId="urn:microsoft.com/office/officeart/2011/layout/HexagonRadial"/>
    <dgm:cxn modelId="{9259987A-E7F0-0E44-A0D3-4EC8BAA10237}" type="presParOf" srcId="{A497B54D-D9D2-1442-A85B-AABB5DF5A02A}" destId="{FAF8F6B9-6E65-DD46-B340-9386FC6FD99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2597-404C-E440-A72A-AF2A66CEDB3F}">
      <dsp:nvSpPr>
        <dsp:cNvPr id="0" name=""/>
        <dsp:cNvSpPr/>
      </dsp:nvSpPr>
      <dsp:spPr>
        <a:xfrm>
          <a:off x="1929" y="1382555"/>
          <a:ext cx="1377759" cy="8748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6877E21-691B-7B47-AA10-49B507A48F59}">
      <dsp:nvSpPr>
        <dsp:cNvPr id="0" name=""/>
        <dsp:cNvSpPr/>
      </dsp:nvSpPr>
      <dsp:spPr>
        <a:xfrm>
          <a:off x="155014" y="1527985"/>
          <a:ext cx="1377759" cy="8748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Mentale kracht</a:t>
          </a:r>
        </a:p>
      </dsp:txBody>
      <dsp:txXfrm>
        <a:off x="180638" y="1553609"/>
        <a:ext cx="1326511" cy="823629"/>
      </dsp:txXfrm>
    </dsp:sp>
    <dsp:sp modelId="{E2B0199F-B980-0241-B7B5-AAE4AE712B0F}">
      <dsp:nvSpPr>
        <dsp:cNvPr id="0" name=""/>
        <dsp:cNvSpPr/>
      </dsp:nvSpPr>
      <dsp:spPr>
        <a:xfrm>
          <a:off x="1685858" y="1382555"/>
          <a:ext cx="1377759" cy="8748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690FF09-6A56-B148-B42A-4700CAF78A55}">
      <dsp:nvSpPr>
        <dsp:cNvPr id="0" name=""/>
        <dsp:cNvSpPr/>
      </dsp:nvSpPr>
      <dsp:spPr>
        <a:xfrm>
          <a:off x="1838942" y="1527985"/>
          <a:ext cx="1377759" cy="8748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Zingeving</a:t>
          </a:r>
        </a:p>
      </dsp:txBody>
      <dsp:txXfrm>
        <a:off x="1864566" y="1553609"/>
        <a:ext cx="1326511" cy="823629"/>
      </dsp:txXfrm>
    </dsp:sp>
    <dsp:sp modelId="{3A9D0262-BF7A-2744-854A-449B14A2BD37}">
      <dsp:nvSpPr>
        <dsp:cNvPr id="0" name=""/>
        <dsp:cNvSpPr/>
      </dsp:nvSpPr>
      <dsp:spPr>
        <a:xfrm>
          <a:off x="3369786" y="1382555"/>
          <a:ext cx="1377759" cy="8748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DBD9873-2614-B04D-B97A-63F69845865B}">
      <dsp:nvSpPr>
        <dsp:cNvPr id="0" name=""/>
        <dsp:cNvSpPr/>
      </dsp:nvSpPr>
      <dsp:spPr>
        <a:xfrm>
          <a:off x="3522871" y="1527985"/>
          <a:ext cx="1377759" cy="8748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Emotioneel</a:t>
          </a:r>
        </a:p>
      </dsp:txBody>
      <dsp:txXfrm>
        <a:off x="3548495" y="1553609"/>
        <a:ext cx="1326511" cy="823629"/>
      </dsp:txXfrm>
    </dsp:sp>
    <dsp:sp modelId="{B4FB5B8D-27D3-F14C-AE31-69441E2C520A}">
      <dsp:nvSpPr>
        <dsp:cNvPr id="0" name=""/>
        <dsp:cNvSpPr/>
      </dsp:nvSpPr>
      <dsp:spPr>
        <a:xfrm>
          <a:off x="5053715" y="1382555"/>
          <a:ext cx="1377759" cy="8748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294B2A-3E44-9A4C-BB81-1C43A330F8A2}">
      <dsp:nvSpPr>
        <dsp:cNvPr id="0" name=""/>
        <dsp:cNvSpPr/>
      </dsp:nvSpPr>
      <dsp:spPr>
        <a:xfrm>
          <a:off x="5206799" y="1527985"/>
          <a:ext cx="1377759" cy="8748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Fysiek</a:t>
          </a:r>
        </a:p>
      </dsp:txBody>
      <dsp:txXfrm>
        <a:off x="5232423" y="1553609"/>
        <a:ext cx="1326511" cy="82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7F9D-BBFC-4EB0-B35F-5F8167693E8A}">
      <dsp:nvSpPr>
        <dsp:cNvPr id="0" name=""/>
        <dsp:cNvSpPr/>
      </dsp:nvSpPr>
      <dsp:spPr>
        <a:xfrm>
          <a:off x="679050"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7509F-CD2B-4750-99F7-0FB211334F8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A5072-C8D0-4AAF-8580-7234CB7CBD4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hlinkClick xmlns:r="http://schemas.openxmlformats.org/officeDocument/2006/relationships" r:id="rId3"/>
            </a:rPr>
            <a:t>https://mijnpositievegezondheid.nl</a:t>
          </a:r>
          <a:endParaRPr lang="en-US" sz="1400" kern="1200"/>
        </a:p>
      </dsp:txBody>
      <dsp:txXfrm>
        <a:off x="75768" y="3053169"/>
        <a:ext cx="3093750" cy="720000"/>
      </dsp:txXfrm>
    </dsp:sp>
    <dsp:sp modelId="{617EA9EF-EC0C-4DFE-B61A-641BC583CE1F}">
      <dsp:nvSpPr>
        <dsp:cNvPr id="0" name=""/>
        <dsp:cNvSpPr/>
      </dsp:nvSpPr>
      <dsp:spPr>
        <a:xfrm>
          <a:off x="4314206"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62885-86CF-4D5B-8739-BF59267B7935}">
      <dsp:nvSpPr>
        <dsp:cNvPr id="0" name=""/>
        <dsp:cNvSpPr/>
      </dsp:nvSpPr>
      <dsp:spPr>
        <a:xfrm>
          <a:off x="4716393" y="980356"/>
          <a:ext cx="1082812" cy="108281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09AAB-8D27-4FFD-9003-B2C26B4165A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Open de link en vul hem in.</a:t>
          </a:r>
          <a:endParaRPr lang="en-US" sz="1400" kern="1200"/>
        </a:p>
      </dsp:txBody>
      <dsp:txXfrm>
        <a:off x="3710925" y="3053169"/>
        <a:ext cx="3093750" cy="720000"/>
      </dsp:txXfrm>
    </dsp:sp>
    <dsp:sp modelId="{50B398FE-E9A3-4716-94D9-6038898FF059}">
      <dsp:nvSpPr>
        <dsp:cNvPr id="0" name=""/>
        <dsp:cNvSpPr/>
      </dsp:nvSpPr>
      <dsp:spPr>
        <a:xfrm>
          <a:off x="7949362"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30C3F-9EE2-4F40-A9EC-E21BDE2233AE}">
      <dsp:nvSpPr>
        <dsp:cNvPr id="0" name=""/>
        <dsp:cNvSpPr/>
      </dsp:nvSpPr>
      <dsp:spPr>
        <a:xfrm>
          <a:off x="8351550" y="980356"/>
          <a:ext cx="1082812" cy="108281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EC6C3-0EED-49F7-89CD-0EE767ADD44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Vergelijk jouw resultaten met die van een medestudent.</a:t>
          </a:r>
          <a:endParaRPr lang="en-US" sz="1400" kern="1200"/>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DBAB8-C7C3-0B44-9C3B-47CB7AF7BEB8}">
      <dsp:nvSpPr>
        <dsp:cNvPr id="0" name=""/>
        <dsp:cNvSpPr/>
      </dsp:nvSpPr>
      <dsp:spPr>
        <a:xfrm>
          <a:off x="1698484" y="1403741"/>
          <a:ext cx="1784216" cy="1543419"/>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Goede gezondheid/langere leeftijdsverwachting</a:t>
          </a:r>
          <a:endParaRPr lang="nl" sz="1100" kern="1200" noProof="0" dirty="0"/>
        </a:p>
      </dsp:txBody>
      <dsp:txXfrm>
        <a:off x="1994154" y="1659507"/>
        <a:ext cx="1192876" cy="1031887"/>
      </dsp:txXfrm>
    </dsp:sp>
    <dsp:sp modelId="{F8F39153-E4BD-9242-AC69-889DD215CC88}">
      <dsp:nvSpPr>
        <dsp:cNvPr id="0" name=""/>
        <dsp:cNvSpPr/>
      </dsp:nvSpPr>
      <dsp:spPr>
        <a:xfrm>
          <a:off x="2815746" y="665319"/>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B26DE0-DC08-9841-83EB-513F9D53B310}">
      <dsp:nvSpPr>
        <dsp:cNvPr id="0" name=""/>
        <dsp:cNvSpPr/>
      </dsp:nvSpPr>
      <dsp:spPr>
        <a:xfrm>
          <a:off x="1862836" y="0"/>
          <a:ext cx="1462152" cy="1264933"/>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Industriele ontwikkeling</a:t>
          </a:r>
        </a:p>
      </dsp:txBody>
      <dsp:txXfrm>
        <a:off x="2105146" y="209626"/>
        <a:ext cx="977532" cy="845681"/>
      </dsp:txXfrm>
    </dsp:sp>
    <dsp:sp modelId="{320CED78-4C35-484E-8786-DDCACB3FD29B}">
      <dsp:nvSpPr>
        <dsp:cNvPr id="0" name=""/>
        <dsp:cNvSpPr/>
      </dsp:nvSpPr>
      <dsp:spPr>
        <a:xfrm>
          <a:off x="3601399" y="174967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E6FE3D-963D-B141-B013-9C846DE0009E}">
      <dsp:nvSpPr>
        <dsp:cNvPr id="0" name=""/>
        <dsp:cNvSpPr/>
      </dsp:nvSpPr>
      <dsp:spPr>
        <a:xfrm>
          <a:off x="3203800" y="778019"/>
          <a:ext cx="1462152" cy="1264933"/>
        </a:xfrm>
        <a:prstGeom prst="hexagon">
          <a:avLst>
            <a:gd name="adj" fmla="val 2857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Medische kennis</a:t>
          </a:r>
        </a:p>
      </dsp:txBody>
      <dsp:txXfrm>
        <a:off x="3446110" y="987645"/>
        <a:ext cx="977532" cy="845681"/>
      </dsp:txXfrm>
    </dsp:sp>
    <dsp:sp modelId="{97C261E6-91A1-3C40-BA01-EDC38707BE33}">
      <dsp:nvSpPr>
        <dsp:cNvPr id="0" name=""/>
        <dsp:cNvSpPr/>
      </dsp:nvSpPr>
      <dsp:spPr>
        <a:xfrm>
          <a:off x="3055634" y="2973704"/>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11A793-A98B-FA41-B2C9-3E2F9E32F100}">
      <dsp:nvSpPr>
        <dsp:cNvPr id="0" name=""/>
        <dsp:cNvSpPr/>
      </dsp:nvSpPr>
      <dsp:spPr>
        <a:xfrm>
          <a:off x="3203800" y="2307514"/>
          <a:ext cx="1462152" cy="1264933"/>
        </a:xfrm>
        <a:prstGeom prst="hexagon">
          <a:avLst>
            <a:gd name="adj" fmla="val 2857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Innovatie</a:t>
          </a:r>
        </a:p>
      </dsp:txBody>
      <dsp:txXfrm>
        <a:off x="3446110" y="2517140"/>
        <a:ext cx="977532" cy="845681"/>
      </dsp:txXfrm>
    </dsp:sp>
    <dsp:sp modelId="{9F3AA27E-A434-9742-A9C8-25BCA6B67C08}">
      <dsp:nvSpPr>
        <dsp:cNvPr id="0" name=""/>
        <dsp:cNvSpPr/>
      </dsp:nvSpPr>
      <dsp:spPr>
        <a:xfrm>
          <a:off x="1701804" y="310076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DB5C22-064F-6C47-86E5-768AEA557751}">
      <dsp:nvSpPr>
        <dsp:cNvPr id="0" name=""/>
        <dsp:cNvSpPr/>
      </dsp:nvSpPr>
      <dsp:spPr>
        <a:xfrm>
          <a:off x="1862836" y="3086404"/>
          <a:ext cx="1462152" cy="1264933"/>
        </a:xfrm>
        <a:prstGeom prst="hexagon">
          <a:avLst>
            <a:gd name="adj" fmla="val 2857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Hygiene </a:t>
          </a:r>
        </a:p>
      </dsp:txBody>
      <dsp:txXfrm>
        <a:off x="2105146" y="3296030"/>
        <a:ext cx="977532" cy="845681"/>
      </dsp:txXfrm>
    </dsp:sp>
    <dsp:sp modelId="{7757EC67-1480-154B-B264-399F26750BDA}">
      <dsp:nvSpPr>
        <dsp:cNvPr id="0" name=""/>
        <dsp:cNvSpPr/>
      </dsp:nvSpPr>
      <dsp:spPr>
        <a:xfrm>
          <a:off x="903285" y="2016845"/>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3EC503-B3D4-5A4E-A2F1-00770011911A}">
      <dsp:nvSpPr>
        <dsp:cNvPr id="0" name=""/>
        <dsp:cNvSpPr/>
      </dsp:nvSpPr>
      <dsp:spPr>
        <a:xfrm>
          <a:off x="515646" y="2308384"/>
          <a:ext cx="1462152" cy="1264933"/>
        </a:xfrm>
        <a:prstGeom prst="hexagon">
          <a:avLst>
            <a:gd name="adj" fmla="val 2857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leefcomfort</a:t>
          </a:r>
        </a:p>
      </dsp:txBody>
      <dsp:txXfrm>
        <a:off x="757956" y="2518010"/>
        <a:ext cx="977532" cy="845681"/>
      </dsp:txXfrm>
    </dsp:sp>
    <dsp:sp modelId="{FAF8F6B9-6E65-DD46-B340-9386FC6FD994}">
      <dsp:nvSpPr>
        <dsp:cNvPr id="0" name=""/>
        <dsp:cNvSpPr/>
      </dsp:nvSpPr>
      <dsp:spPr>
        <a:xfrm>
          <a:off x="515646" y="776278"/>
          <a:ext cx="1462152" cy="1264933"/>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a:t>
          </a:r>
          <a:r>
            <a:rPr lang="nl" sz="1100" kern="1200" noProof="0" dirty="0"/>
            <a:t>oed onderwijs</a:t>
          </a:r>
        </a:p>
      </dsp:txBody>
      <dsp:txXfrm>
        <a:off x="757956" y="985904"/>
        <a:ext cx="977532" cy="845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069EF51-0C9F-44F3-A1B3-5CA4DD9BCE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0D7C232-C07D-4FB0-A91A-468C21B74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CEF0F-6F2D-40C8-A1AD-FF25AE6FA718}" type="datetimeFigureOut">
              <a:rPr lang="nl-NL" smtClean="0"/>
              <a:t>14-11-19</a:t>
            </a:fld>
            <a:endParaRPr lang="nl-NL"/>
          </a:p>
        </p:txBody>
      </p:sp>
      <p:sp>
        <p:nvSpPr>
          <p:cNvPr id="4" name="Tijdelijke aanduiding voor voettekst 3">
            <a:extLst>
              <a:ext uri="{FF2B5EF4-FFF2-40B4-BE49-F238E27FC236}">
                <a16:creationId xmlns:a16="http://schemas.microsoft.com/office/drawing/2014/main" id="{B3A47067-8D8F-4851-8419-6B4E2217EF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07BDA5B-C452-48E0-9450-2ECC201998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07700-4830-4796-8E28-308718FF80F9}" type="slidenum">
              <a:rPr lang="nl-NL" smtClean="0"/>
              <a:t>‹nr.›</a:t>
            </a:fld>
            <a:endParaRPr lang="nl-NL"/>
          </a:p>
        </p:txBody>
      </p:sp>
    </p:spTree>
    <p:extLst>
      <p:ext uri="{BB962C8B-B14F-4D97-AF65-F5344CB8AC3E}">
        <p14:creationId xmlns:p14="http://schemas.microsoft.com/office/powerpoint/2010/main" val="397405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83216-B60A-43A3-8BEC-27C0FE0024AB}" type="datetimeFigureOut">
              <a:rPr lang="nl-NL" noProof="0" smtClean="0"/>
              <a:t>14-11-19</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6B61-6F8E-4D83-8228-FCC5BD59F490}" type="slidenum">
              <a:rPr lang="nl-NL" noProof="0" smtClean="0"/>
              <a:t>‹nr.›</a:t>
            </a:fld>
            <a:endParaRPr lang="nl-NL" noProof="0"/>
          </a:p>
        </p:txBody>
      </p:sp>
    </p:spTree>
    <p:extLst>
      <p:ext uri="{BB962C8B-B14F-4D97-AF65-F5344CB8AC3E}">
        <p14:creationId xmlns:p14="http://schemas.microsoft.com/office/powerpoint/2010/main" val="92898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a:t>
            </a:fld>
            <a:endParaRPr lang="nl-NL"/>
          </a:p>
        </p:txBody>
      </p:sp>
    </p:spTree>
    <p:extLst>
      <p:ext uri="{BB962C8B-B14F-4D97-AF65-F5344CB8AC3E}">
        <p14:creationId xmlns:p14="http://schemas.microsoft.com/office/powerpoint/2010/main" val="4986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30 minuten kennismakingspel Samen.</a:t>
            </a:r>
          </a:p>
          <a:p>
            <a:r>
              <a:rPr lang="nl-NL"/>
              <a:t>Uitleg herkomst programma en wat het doel is</a:t>
            </a:r>
          </a:p>
          <a:p>
            <a:r>
              <a:rPr lang="nl-NL"/>
              <a:t>Je moet een stap zetten om elkaar beter te leren kennen</a:t>
            </a:r>
          </a:p>
          <a:p>
            <a:r>
              <a:rPr lang="nl-NL"/>
              <a:t>Wij doen een aantal vragen, mar vragen ook aan de deelnemers of er iemand vragen heeft voor de groep.</a:t>
            </a:r>
          </a:p>
          <a:p>
            <a:r>
              <a:rPr lang="nl-NL"/>
              <a:t>Lijst met vragen maken.</a:t>
            </a:r>
          </a:p>
        </p:txBody>
      </p:sp>
      <p:sp>
        <p:nvSpPr>
          <p:cNvPr id="4" name="Tijdelijke aanduiding voor dianummer 3"/>
          <p:cNvSpPr>
            <a:spLocks noGrp="1"/>
          </p:cNvSpPr>
          <p:nvPr>
            <p:ph type="sldNum" sz="quarter" idx="5"/>
          </p:nvPr>
        </p:nvSpPr>
        <p:spPr/>
        <p:txBody>
          <a:bodyPr/>
          <a:lstStyle/>
          <a:p>
            <a:fld id="{E858558A-2A26-CD4B-8AD5-E8C31F03015B}" type="slidenum">
              <a:rPr lang="nl-NL" smtClean="0"/>
              <a:t>3</a:t>
            </a:fld>
            <a:endParaRPr lang="nl-NL"/>
          </a:p>
        </p:txBody>
      </p:sp>
    </p:spTree>
    <p:extLst>
      <p:ext uri="{BB962C8B-B14F-4D97-AF65-F5344CB8AC3E}">
        <p14:creationId xmlns:p14="http://schemas.microsoft.com/office/powerpoint/2010/main" val="30839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4</a:t>
            </a:fld>
            <a:endParaRPr lang="nl-NL"/>
          </a:p>
        </p:txBody>
      </p:sp>
    </p:spTree>
    <p:extLst>
      <p:ext uri="{BB962C8B-B14F-4D97-AF65-F5344CB8AC3E}">
        <p14:creationId xmlns:p14="http://schemas.microsoft.com/office/powerpoint/2010/main" val="297131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energiebronnen :</a:t>
            </a:r>
          </a:p>
          <a:p>
            <a:endParaRPr lang="nl-NL" dirty="0"/>
          </a:p>
          <a:p>
            <a:endParaRPr lang="nl-NL" dirty="0"/>
          </a:p>
          <a:p>
            <a:r>
              <a:rPr lang="nl-NL" dirty="0"/>
              <a:t>Fysieke vitaliteit – De mate waarin het lichaam ons de energie geeft om privé en in het werk optimaal te functioneren. Voldoende beweging, gezond eten en rust en ontspanning op z'n tijd zorgen ervoor dat ons lichaam in conditie blijft. </a:t>
            </a:r>
          </a:p>
          <a:p>
            <a:endParaRPr lang="nl-NL" dirty="0"/>
          </a:p>
          <a:p>
            <a:r>
              <a:rPr lang="nl-NL" dirty="0"/>
              <a:t>Mentale en emotionele vitaliteit –Hoofd richting bepalen doelen bepalen die ons inspireren je sterke punten hiervoor inzetten. De mate waarin iemand met emoties kan omgaan, zaken relativeert en reageert op drukke en hectische situaties. Denk hierbij bijvoorbeeld aan stressbestendigheid.</a:t>
            </a:r>
          </a:p>
          <a:p>
            <a:endParaRPr lang="nl-NL" dirty="0"/>
          </a:p>
          <a:p>
            <a:r>
              <a:rPr lang="nl-NL" dirty="0"/>
              <a:t>Zingeving - De mate waarin we ons bezighouden met factoren die ons leven betekenis en meerwaarde geven. Wat vinden we belangrijk, waaruit halen we onze motivatie, inspiratie en voldoening?  </a:t>
            </a:r>
          </a:p>
          <a:p>
            <a:endParaRPr lang="nl-NL" dirty="0"/>
          </a:p>
        </p:txBody>
      </p:sp>
      <p:sp>
        <p:nvSpPr>
          <p:cNvPr id="4" name="Tijdelijke aanduiding voor dianummer 3"/>
          <p:cNvSpPr>
            <a:spLocks noGrp="1"/>
          </p:cNvSpPr>
          <p:nvPr>
            <p:ph type="sldNum" sz="quarter" idx="5"/>
          </p:nvPr>
        </p:nvSpPr>
        <p:spPr/>
        <p:txBody>
          <a:bodyPr/>
          <a:lstStyle/>
          <a:p>
            <a:fld id="{B439993A-6ADF-BC48-B73B-D727143A1035}" type="slidenum">
              <a:rPr lang="nl-NL" smtClean="0"/>
              <a:t>6</a:t>
            </a:fld>
            <a:endParaRPr lang="nl-NL"/>
          </a:p>
        </p:txBody>
      </p:sp>
    </p:spTree>
    <p:extLst>
      <p:ext uri="{BB962C8B-B14F-4D97-AF65-F5344CB8AC3E}">
        <p14:creationId xmlns:p14="http://schemas.microsoft.com/office/powerpoint/2010/main" val="31825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het ware zijn het 4 batterijen die jouw energieniveau bepalen. </a:t>
            </a:r>
          </a:p>
          <a:p>
            <a:r>
              <a:rPr lang="nl-NL" dirty="0"/>
              <a:t>Hoe zit het met jouw batterijen op deze vier energiebronnen?</a:t>
            </a:r>
          </a:p>
        </p:txBody>
      </p:sp>
      <p:sp>
        <p:nvSpPr>
          <p:cNvPr id="4" name="Tijdelijke aanduiding voor dianummer 3"/>
          <p:cNvSpPr>
            <a:spLocks noGrp="1"/>
          </p:cNvSpPr>
          <p:nvPr>
            <p:ph type="sldNum" sz="quarter" idx="5"/>
          </p:nvPr>
        </p:nvSpPr>
        <p:spPr/>
        <p:txBody>
          <a:bodyPr/>
          <a:lstStyle/>
          <a:p>
            <a:fld id="{B439993A-6ADF-BC48-B73B-D727143A1035}" type="slidenum">
              <a:rPr lang="nl-NL" smtClean="0"/>
              <a:t>7</a:t>
            </a:fld>
            <a:endParaRPr lang="nl-NL"/>
          </a:p>
        </p:txBody>
      </p:sp>
    </p:spTree>
    <p:extLst>
      <p:ext uri="{BB962C8B-B14F-4D97-AF65-F5344CB8AC3E}">
        <p14:creationId xmlns:p14="http://schemas.microsoft.com/office/powerpoint/2010/main" val="111311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10</a:t>
            </a:fld>
            <a:endParaRPr lang="nl-NL"/>
          </a:p>
        </p:txBody>
      </p:sp>
    </p:spTree>
    <p:extLst>
      <p:ext uri="{BB962C8B-B14F-4D97-AF65-F5344CB8AC3E}">
        <p14:creationId xmlns:p14="http://schemas.microsoft.com/office/powerpoint/2010/main" val="31379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11</a:t>
            </a:fld>
            <a:endParaRPr lang="nl-NL"/>
          </a:p>
        </p:txBody>
      </p:sp>
    </p:spTree>
    <p:extLst>
      <p:ext uri="{BB962C8B-B14F-4D97-AF65-F5344CB8AC3E}">
        <p14:creationId xmlns:p14="http://schemas.microsoft.com/office/powerpoint/2010/main" val="64528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14</a:t>
            </a:fld>
            <a:endParaRPr lang="nl-NL"/>
          </a:p>
        </p:txBody>
      </p:sp>
    </p:spTree>
    <p:extLst>
      <p:ext uri="{BB962C8B-B14F-4D97-AF65-F5344CB8AC3E}">
        <p14:creationId xmlns:p14="http://schemas.microsoft.com/office/powerpoint/2010/main" val="141808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281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33583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12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1917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1768682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346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14-11-19</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63707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14-11-19</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54212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14-11-19</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5168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14-11-19</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3317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14-11-19</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1637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14-11-19</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98003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14-11-19</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6082359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tno.nl/media/2114/tno_innoveren_voor_gezondheid.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youtu.be/SOjIpoqvvI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ilans.nl/artikelen/12-technologische-ontwikkelingen-in-de-zorg" TargetMode="External"/><Relationship Id="rId2" Type="http://schemas.openxmlformats.org/officeDocument/2006/relationships/hyperlink" Target="https://www.youtube.com/watch?v=1OZlkAlCdFc"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Vrouw die hardloopt naast een fietsende man op een landweggetje">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4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8022021" y="3231931"/>
            <a:ext cx="3852041" cy="1834056"/>
          </a:xfrm>
          <a:prstGeom prst="parallelogram">
            <a:avLst>
              <a:gd name="adj" fmla="val 99234"/>
            </a:avLst>
          </a:prstGeom>
        </p:spPr>
        <p:txBody>
          <a:bodyPr lIns="0" rIns="0" rtlCol="0">
            <a:normAutofit/>
          </a:bodyPr>
          <a:lstStyle/>
          <a:p>
            <a:pPr rtl="0"/>
            <a:r>
              <a:rPr lang="nl-NL" sz="2500"/>
              <a:t>Het Gezonde Leven</a:t>
            </a: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7782910" y="5242675"/>
            <a:ext cx="4330262" cy="683284"/>
          </a:xfrm>
          <a:prstGeom prst="parallelogram">
            <a:avLst>
              <a:gd name="adj" fmla="val 100759"/>
            </a:avLst>
          </a:prstGeom>
        </p:spPr>
        <p:txBody>
          <a:bodyPr lIns="0" rIns="0" rtlCol="0">
            <a:normAutofit/>
          </a:bodyPr>
          <a:lstStyle/>
          <a:p>
            <a:pPr rtl="0"/>
            <a:r>
              <a:rPr lang="nl-NL" sz="1400"/>
              <a:t>IBS Leerjaar 2 “Mijn onderneming”, Lifestyle college 1</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838200" y="365125"/>
            <a:ext cx="10515600" cy="1325563"/>
          </a:xfrm>
        </p:spPr>
        <p:txBody>
          <a:bodyPr rtlCol="0">
            <a:normAutofit/>
          </a:bodyPr>
          <a:lstStyle/>
          <a:p>
            <a:pPr rtl="0"/>
            <a:r>
              <a:rPr lang="nl-NL"/>
              <a:t>Check jouw gezondheid</a:t>
            </a:r>
          </a:p>
        </p:txBody>
      </p:sp>
      <p:graphicFrame>
        <p:nvGraphicFramePr>
          <p:cNvPr id="5" name="Tijdelijke aanduiding voor inhoud 2">
            <a:extLst>
              <a:ext uri="{FF2B5EF4-FFF2-40B4-BE49-F238E27FC236}">
                <a16:creationId xmlns:a16="http://schemas.microsoft.com/office/drawing/2014/main" id="{E346CB68-9A2D-4E92-B60A-2EFAB5BDDE0B}"/>
              </a:ext>
            </a:extLst>
          </p:cNvPr>
          <p:cNvGraphicFramePr>
            <a:graphicFrameLocks noGrp="1"/>
          </p:cNvGraphicFramePr>
          <p:nvPr>
            <p:ph idx="1"/>
            <p:extLst>
              <p:ext uri="{D42A27DB-BD31-4B8C-83A1-F6EECF244321}">
                <p14:modId xmlns:p14="http://schemas.microsoft.com/office/powerpoint/2010/main" val="1318729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75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1707922-2AD6-7A4C-8343-6F42EB0B65AF}"/>
              </a:ext>
            </a:extLst>
          </p:cNvPr>
          <p:cNvSpPr>
            <a:spLocks noGrp="1"/>
          </p:cNvSpPr>
          <p:nvPr>
            <p:ph type="title"/>
          </p:nvPr>
        </p:nvSpPr>
        <p:spPr/>
        <p:txBody>
          <a:bodyPr/>
          <a:lstStyle/>
          <a:p>
            <a:r>
              <a:rPr lang="en-US" dirty="0" err="1"/>
              <a:t>Belang</a:t>
            </a:r>
            <a:r>
              <a:rPr lang="en-US" dirty="0"/>
              <a:t> </a:t>
            </a:r>
            <a:r>
              <a:rPr lang="en-US" dirty="0" err="1"/>
              <a:t>Gezondheid</a:t>
            </a:r>
            <a:r>
              <a:rPr lang="en-US" dirty="0"/>
              <a:t>:</a:t>
            </a:r>
            <a:endParaRPr lang="nl-NL" dirty="0"/>
          </a:p>
        </p:txBody>
      </p:sp>
      <p:graphicFrame>
        <p:nvGraphicFramePr>
          <p:cNvPr id="4" name="Tijdelijke aanduiding voor inhoud 3" descr="Grafiek met zeshoekradiaal">
            <a:extLst>
              <a:ext uri="{FF2B5EF4-FFF2-40B4-BE49-F238E27FC236}">
                <a16:creationId xmlns:a16="http://schemas.microsoft.com/office/drawing/2014/main" id="{3F8DCF81-C983-4B81-8243-8CA179CFB010}"/>
              </a:ext>
            </a:extLst>
          </p:cNvPr>
          <p:cNvGraphicFramePr>
            <a:graphicFrameLocks noGrp="1"/>
          </p:cNvGraphicFramePr>
          <p:nvPr>
            <p:ph sz="half" idx="1"/>
            <p:extLst>
              <p:ext uri="{D42A27DB-BD31-4B8C-83A1-F6EECF244321}">
                <p14:modId xmlns:p14="http://schemas.microsoft.com/office/powerpoint/2010/main" val="16038087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jdelijke aanduiding voor inhoud 7">
            <a:extLst>
              <a:ext uri="{FF2B5EF4-FFF2-40B4-BE49-F238E27FC236}">
                <a16:creationId xmlns:a16="http://schemas.microsoft.com/office/drawing/2014/main" id="{6F86440C-1B91-8442-B0B3-A9C6204ACCF2}"/>
              </a:ext>
            </a:extLst>
          </p:cNvPr>
          <p:cNvSpPr>
            <a:spLocks noGrp="1"/>
          </p:cNvSpPr>
          <p:nvPr>
            <p:ph sz="half" idx="2"/>
          </p:nvPr>
        </p:nvSpPr>
        <p:spPr/>
        <p:txBody>
          <a:bodyPr/>
          <a:lstStyle/>
          <a:p>
            <a:pPr marL="0" indent="0">
              <a:buNone/>
            </a:pPr>
            <a:r>
              <a:rPr lang="en-US" dirty="0" err="1"/>
              <a:t>Welzijn</a:t>
            </a:r>
            <a:br>
              <a:rPr lang="en-US" dirty="0"/>
            </a:br>
            <a:r>
              <a:rPr lang="en-US" dirty="0" err="1"/>
              <a:t>Welbevinden</a:t>
            </a:r>
            <a:br>
              <a:rPr lang="en-US" dirty="0"/>
            </a:br>
            <a:r>
              <a:rPr lang="en-US" dirty="0" err="1"/>
              <a:t>Vitaliteit</a:t>
            </a:r>
            <a:br>
              <a:rPr lang="en-US" dirty="0"/>
            </a:br>
            <a:r>
              <a:rPr lang="en-US" dirty="0" err="1"/>
              <a:t>Hogere</a:t>
            </a:r>
            <a:r>
              <a:rPr lang="en-US" dirty="0"/>
              <a:t> </a:t>
            </a:r>
            <a:r>
              <a:rPr lang="en-US" dirty="0" err="1"/>
              <a:t>economische</a:t>
            </a:r>
            <a:r>
              <a:rPr lang="en-US" dirty="0"/>
              <a:t> </a:t>
            </a:r>
            <a:r>
              <a:rPr lang="en-US" dirty="0" err="1"/>
              <a:t>opbrengst</a:t>
            </a:r>
            <a:r>
              <a:rPr lang="en-US" dirty="0"/>
              <a:t>, </a:t>
            </a:r>
            <a:r>
              <a:rPr lang="en-US" dirty="0" err="1"/>
              <a:t>essentieel</a:t>
            </a:r>
            <a:r>
              <a:rPr lang="en-US" dirty="0"/>
              <a:t> </a:t>
            </a:r>
            <a:r>
              <a:rPr lang="en-US" dirty="0" err="1"/>
              <a:t>voor</a:t>
            </a:r>
            <a:r>
              <a:rPr lang="en-US" dirty="0"/>
              <a:t> </a:t>
            </a:r>
            <a:r>
              <a:rPr lang="en-US" dirty="0" err="1"/>
              <a:t>arbeidsparticipatie</a:t>
            </a:r>
            <a:r>
              <a:rPr lang="en-US" dirty="0"/>
              <a:t> </a:t>
            </a:r>
            <a:r>
              <a:rPr lang="en-US" dirty="0" err="1"/>
              <a:t>en</a:t>
            </a:r>
            <a:r>
              <a:rPr lang="en-US" dirty="0"/>
              <a:t> </a:t>
            </a:r>
            <a:r>
              <a:rPr lang="en-US" dirty="0" err="1"/>
              <a:t>arbeidsproductiviteit</a:t>
            </a:r>
            <a:endParaRPr lang="nl-NL" dirty="0"/>
          </a:p>
        </p:txBody>
      </p:sp>
      <p:sp>
        <p:nvSpPr>
          <p:cNvPr id="3" name="Tekstvak 2"/>
          <p:cNvSpPr txBox="1"/>
          <p:nvPr/>
        </p:nvSpPr>
        <p:spPr>
          <a:xfrm>
            <a:off x="6599766" y="6308436"/>
            <a:ext cx="4735559" cy="261610"/>
          </a:xfrm>
          <a:prstGeom prst="rect">
            <a:avLst/>
          </a:prstGeom>
          <a:noFill/>
        </p:spPr>
        <p:txBody>
          <a:bodyPr wrap="square" rtlCol="0">
            <a:spAutoFit/>
          </a:bodyPr>
          <a:lstStyle/>
          <a:p>
            <a:pPr>
              <a:spcAft>
                <a:spcPts val="600"/>
              </a:spcAft>
            </a:pPr>
            <a:r>
              <a:rPr lang="nl-NL" sz="1100" dirty="0">
                <a:hlinkClick r:id="rId8"/>
              </a:rPr>
              <a:t>https://www.tno.nl/media/2114/tno_innoveren_voor_gezondheid.pdf</a:t>
            </a:r>
            <a:endParaRPr lang="nl-NL" sz="1100"/>
          </a:p>
        </p:txBody>
      </p:sp>
    </p:spTree>
    <p:extLst>
      <p:ext uri="{BB962C8B-B14F-4D97-AF65-F5344CB8AC3E}">
        <p14:creationId xmlns:p14="http://schemas.microsoft.com/office/powerpoint/2010/main" val="81673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Herhaling: Gezondheidsdeterminanten</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567" y="2694060"/>
            <a:ext cx="5455917" cy="3463152"/>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Afbeelding 5"/>
          <p:cNvPicPr>
            <a:picLocks noChangeAspect="1"/>
          </p:cNvPicPr>
          <p:nvPr/>
        </p:nvPicPr>
        <p:blipFill>
          <a:blip r:embed="rId3"/>
          <a:stretch>
            <a:fillRect/>
          </a:stretch>
        </p:blipFill>
        <p:spPr>
          <a:xfrm>
            <a:off x="6445073" y="2782042"/>
            <a:ext cx="5455917" cy="3287189"/>
          </a:xfrm>
          <a:prstGeom prst="rect">
            <a:avLst/>
          </a:prstGeom>
        </p:spPr>
      </p:pic>
    </p:spTree>
    <p:extLst>
      <p:ext uri="{BB962C8B-B14F-4D97-AF65-F5344CB8AC3E}">
        <p14:creationId xmlns:p14="http://schemas.microsoft.com/office/powerpoint/2010/main" val="303046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92FE260-72E4-F843-AB28-AA77DCF2E33E}"/>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a:solidFill>
                  <a:schemeClr val="bg1"/>
                </a:solidFill>
              </a:rPr>
              <a:t>Veranderen en nieuwe patronen</a:t>
            </a:r>
          </a:p>
        </p:txBody>
      </p:sp>
      <p:pic>
        <p:nvPicPr>
          <p:cNvPr id="9" name="Afbeelding 8" descr="Afbeelding met foto, verschillend, hangen, tafel&#10;&#10;Automatisch gegenereerde beschrijving">
            <a:extLst>
              <a:ext uri="{FF2B5EF4-FFF2-40B4-BE49-F238E27FC236}">
                <a16:creationId xmlns:a16="http://schemas.microsoft.com/office/drawing/2014/main" id="{FB6A6D5F-3D28-8644-AB2D-24222FF5C2B9}"/>
              </a:ext>
            </a:extLst>
          </p:cNvPr>
          <p:cNvPicPr>
            <a:picLocks noChangeAspect="1"/>
          </p:cNvPicPr>
          <p:nvPr/>
        </p:nvPicPr>
        <p:blipFill>
          <a:blip r:embed="rId2"/>
          <a:stretch>
            <a:fillRect/>
          </a:stretch>
        </p:blipFill>
        <p:spPr>
          <a:xfrm>
            <a:off x="321734" y="1308587"/>
            <a:ext cx="5458816" cy="1623999"/>
          </a:xfrm>
          <a:prstGeom prst="rect">
            <a:avLst/>
          </a:prstGeom>
        </p:spPr>
      </p:pic>
      <p:cxnSp>
        <p:nvCxnSpPr>
          <p:cNvPr id="16" name="Straight Connector 15">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 teken, tekening&#10;&#10;Automatisch gegenereerde beschrijving">
            <a:extLst>
              <a:ext uri="{FF2B5EF4-FFF2-40B4-BE49-F238E27FC236}">
                <a16:creationId xmlns:a16="http://schemas.microsoft.com/office/drawing/2014/main" id="{BD7CBA70-261A-3046-80AD-931E3D34F8CE}"/>
              </a:ext>
            </a:extLst>
          </p:cNvPr>
          <p:cNvPicPr>
            <a:picLocks noGrp="1" noChangeAspect="1"/>
          </p:cNvPicPr>
          <p:nvPr>
            <p:ph idx="1"/>
          </p:nvPr>
        </p:nvPicPr>
        <p:blipFill>
          <a:blip r:embed="rId3"/>
          <a:stretch>
            <a:fillRect/>
          </a:stretch>
        </p:blipFill>
        <p:spPr>
          <a:xfrm>
            <a:off x="6599621" y="321734"/>
            <a:ext cx="5082470" cy="3597704"/>
          </a:xfrm>
          <a:prstGeom prst="rect">
            <a:avLst/>
          </a:prstGeom>
        </p:spPr>
      </p:pic>
      <p:sp>
        <p:nvSpPr>
          <p:cNvPr id="3" name="Rechthoek 2">
            <a:extLst>
              <a:ext uri="{FF2B5EF4-FFF2-40B4-BE49-F238E27FC236}">
                <a16:creationId xmlns:a16="http://schemas.microsoft.com/office/drawing/2014/main" id="{45E89086-4D8A-914B-9337-E0E1EC1AB915}"/>
              </a:ext>
            </a:extLst>
          </p:cNvPr>
          <p:cNvSpPr/>
          <p:nvPr/>
        </p:nvSpPr>
        <p:spPr>
          <a:xfrm>
            <a:off x="226326" y="3233058"/>
            <a:ext cx="1898661" cy="369332"/>
          </a:xfrm>
          <a:prstGeom prst="rect">
            <a:avLst/>
          </a:prstGeom>
        </p:spPr>
        <p:txBody>
          <a:bodyPr wrap="none">
            <a:spAutoFit/>
          </a:bodyPr>
          <a:lstStyle/>
          <a:p>
            <a:r>
              <a:rPr lang="nl-NL" dirty="0">
                <a:hlinkClick r:id="rId4"/>
              </a:rPr>
              <a:t>Leercurve Maslow</a:t>
            </a:r>
            <a:endParaRPr lang="nl-NL" dirty="0"/>
          </a:p>
        </p:txBody>
      </p:sp>
    </p:spTree>
    <p:extLst>
      <p:ext uri="{BB962C8B-B14F-4D97-AF65-F5344CB8AC3E}">
        <p14:creationId xmlns:p14="http://schemas.microsoft.com/office/powerpoint/2010/main" val="406428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3"/>
          <a:srcRect l="9230" r="5882" b="1"/>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Welke gezondheidsapp heb jij?</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130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p:cNvSpPr>
            <a:spLocks noGrp="1"/>
          </p:cNvSpPr>
          <p:nvPr>
            <p:ph type="title"/>
          </p:nvPr>
        </p:nvSpPr>
        <p:spPr>
          <a:xfrm>
            <a:off x="838200" y="1412488"/>
            <a:ext cx="2899189" cy="4363844"/>
          </a:xfrm>
        </p:spPr>
        <p:txBody>
          <a:bodyPr anchor="t">
            <a:normAutofit/>
          </a:bodyPr>
          <a:lstStyle/>
          <a:p>
            <a:r>
              <a:rPr lang="nl-NL" sz="3100">
                <a:solidFill>
                  <a:srgbClr val="FFFFFF"/>
                </a:solidFill>
              </a:rPr>
              <a:t>Innovatie in de gezondheidszorg</a:t>
            </a:r>
          </a:p>
        </p:txBody>
      </p:sp>
      <p:sp>
        <p:nvSpPr>
          <p:cNvPr id="5" name="Tijdelijke aanduiding voor inhoud 4"/>
          <p:cNvSpPr>
            <a:spLocks noGrp="1"/>
          </p:cNvSpPr>
          <p:nvPr>
            <p:ph sz="half" idx="1"/>
          </p:nvPr>
        </p:nvSpPr>
        <p:spPr>
          <a:xfrm>
            <a:off x="4380855" y="1412489"/>
            <a:ext cx="3427283" cy="4363844"/>
          </a:xfrm>
        </p:spPr>
        <p:txBody>
          <a:bodyPr>
            <a:normAutofit/>
          </a:bodyPr>
          <a:lstStyle/>
          <a:p>
            <a:r>
              <a:rPr lang="nl-NL" sz="2000" b="1" dirty="0"/>
              <a:t>Technologische innovaties</a:t>
            </a:r>
          </a:p>
          <a:p>
            <a:r>
              <a:rPr lang="nl-NL" sz="2000" dirty="0">
                <a:hlinkClick r:id="rId2"/>
              </a:rPr>
              <a:t>https://www.youtube.com/watch?v=1OZlkAlCdFc</a:t>
            </a:r>
            <a:endParaRPr lang="nl-NL" sz="2000" b="1" dirty="0"/>
          </a:p>
          <a:p>
            <a:r>
              <a:rPr lang="nl-NL" sz="2000" dirty="0"/>
              <a:t>Robotica in de zorg</a:t>
            </a:r>
          </a:p>
          <a:p>
            <a:r>
              <a:rPr lang="nl-NL" sz="2000" dirty="0" err="1"/>
              <a:t>Domotica</a:t>
            </a:r>
            <a:r>
              <a:rPr lang="nl-NL" sz="2000" dirty="0"/>
              <a:t> ondersteuning, mensen langer thuis wonen</a:t>
            </a:r>
          </a:p>
          <a:p>
            <a:r>
              <a:rPr lang="nl-NL" sz="2000" dirty="0">
                <a:hlinkClick r:id="rId3"/>
              </a:rPr>
              <a:t>https://www.vilans.nl/artikelen/12-technologische-ontwikkelingen-in-de-zorg</a:t>
            </a:r>
            <a:endParaRPr lang="nl-NL" sz="2000" dirty="0"/>
          </a:p>
          <a:p>
            <a:endParaRPr lang="nl-NL" sz="2000" dirty="0"/>
          </a:p>
          <a:p>
            <a:endParaRPr lang="nl-NL" sz="2000" dirty="0"/>
          </a:p>
        </p:txBody>
      </p:sp>
      <p:cxnSp>
        <p:nvCxnSpPr>
          <p:cNvPr id="18"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sz="half" idx="2"/>
          </p:nvPr>
        </p:nvSpPr>
        <p:spPr>
          <a:xfrm>
            <a:off x="8451604" y="1412489"/>
            <a:ext cx="3197701" cy="4363844"/>
          </a:xfrm>
        </p:spPr>
        <p:txBody>
          <a:bodyPr>
            <a:normAutofit/>
          </a:bodyPr>
          <a:lstStyle/>
          <a:p>
            <a:r>
              <a:rPr lang="nl-NL" sz="2000" b="1" dirty="0"/>
              <a:t>Sociale innovaties</a:t>
            </a:r>
          </a:p>
          <a:p>
            <a:r>
              <a:rPr lang="nl-NL" sz="2000" dirty="0"/>
              <a:t>Bij instellingen: vernieuwing in de arbeidsorganisatie en arbeidsrelaties die leidt tot verbeterde prestaties van de organisatie en ontplooiing van talenten.</a:t>
            </a:r>
          </a:p>
          <a:p>
            <a:r>
              <a:rPr lang="nl-NL" sz="2000" dirty="0"/>
              <a:t>Mantelzorg</a:t>
            </a:r>
          </a:p>
          <a:p>
            <a:r>
              <a:rPr lang="nl-NL" sz="2000" dirty="0"/>
              <a:t>Samenwerking tussen diverse zorginstanties</a:t>
            </a:r>
          </a:p>
        </p:txBody>
      </p:sp>
    </p:spTree>
    <p:extLst>
      <p:ext uri="{BB962C8B-B14F-4D97-AF65-F5344CB8AC3E}">
        <p14:creationId xmlns:p14="http://schemas.microsoft.com/office/powerpoint/2010/main" val="170786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1158240" y="4894262"/>
            <a:ext cx="10307952" cy="1325563"/>
          </a:xfrm>
        </p:spPr>
        <p:txBody>
          <a:bodyP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idx="1"/>
          </p:nvPr>
        </p:nvSpPr>
        <p:spPr>
          <a:xfrm>
            <a:off x="1161288" y="701019"/>
            <a:ext cx="6484094" cy="3382247"/>
          </a:xfrm>
        </p:spPr>
        <p:txBody>
          <a:bodyPr anchor="ctr">
            <a:normAutofit/>
          </a:bodyPr>
          <a:lstStyle/>
          <a:p>
            <a:r>
              <a:rPr lang="nl-NL" sz="2000" dirty="0"/>
              <a:t>4 P’s</a:t>
            </a:r>
          </a:p>
          <a:p>
            <a:pPr lvl="1"/>
            <a:r>
              <a:rPr lang="nl-NL" sz="2000" dirty="0"/>
              <a:t>Preventie </a:t>
            </a:r>
          </a:p>
          <a:p>
            <a:pPr lvl="1"/>
            <a:r>
              <a:rPr lang="nl-NL" sz="2000" dirty="0"/>
              <a:t>Predictie</a:t>
            </a:r>
          </a:p>
          <a:p>
            <a:pPr lvl="1"/>
            <a:r>
              <a:rPr lang="nl-NL" sz="2000" dirty="0"/>
              <a:t>Persoonlijk</a:t>
            </a:r>
          </a:p>
          <a:p>
            <a:pPr lvl="1"/>
            <a:r>
              <a:rPr lang="nl-NL" sz="2000" dirty="0"/>
              <a:t>Participatie</a:t>
            </a:r>
          </a:p>
          <a:p>
            <a:pPr marL="457200" lvl="1" indent="0">
              <a:buNone/>
            </a:pPr>
            <a:endParaRPr lang="nl-NL" sz="2000" dirty="0"/>
          </a:p>
          <a:p>
            <a:pPr lvl="1"/>
            <a:endParaRPr lang="nl-NL" sz="2000" dirty="0"/>
          </a:p>
        </p:txBody>
      </p:sp>
      <p:cxnSp>
        <p:nvCxnSpPr>
          <p:cNvPr id="15" name="Straight Connector 1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3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hthoek 3"/>
          <p:cNvSpPr/>
          <p:nvPr/>
        </p:nvSpPr>
        <p:spPr>
          <a:xfrm>
            <a:off x="1524000" y="0"/>
            <a:ext cx="928688"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latin typeface="Calibri"/>
            </a:endParaRPr>
          </a:p>
        </p:txBody>
      </p:sp>
      <p:sp>
        <p:nvSpPr>
          <p:cNvPr id="14342" name="Rectangle 6"/>
          <p:cNvSpPr>
            <a:spLocks noChangeArrowheads="1"/>
          </p:cNvSpPr>
          <p:nvPr/>
        </p:nvSpPr>
        <p:spPr bwMode="auto">
          <a:xfrm>
            <a:off x="7261167" y="4383568"/>
            <a:ext cx="3193256" cy="769441"/>
          </a:xfrm>
          <a:prstGeom prst="rect">
            <a:avLst/>
          </a:prstGeom>
          <a:noFill/>
          <a:ln w="9525">
            <a:solidFill>
              <a:schemeClr val="tx1"/>
            </a:solidFill>
            <a:miter lim="800000"/>
            <a:headEnd/>
            <a:tailEnd/>
          </a:ln>
        </p:spPr>
        <p:txBody>
          <a:bodyPr wrap="square" anchor="ctr">
            <a:spAutoFit/>
          </a:bodyPr>
          <a:lstStyle/>
          <a:p>
            <a:pPr defTabSz="914400" fontAlgn="base">
              <a:spcBef>
                <a:spcPct val="0"/>
              </a:spcBef>
              <a:spcAft>
                <a:spcPct val="0"/>
              </a:spcAft>
              <a:defRPr/>
            </a:pPr>
            <a:r>
              <a:rPr lang="nl-NL" sz="1100" b="1" dirty="0">
                <a:solidFill>
                  <a:srgbClr val="0070C0"/>
                </a:solidFill>
                <a:latin typeface="Arial" charset="0"/>
                <a:ea typeface="Calibri" pitchFamily="34" charset="0"/>
                <a:cs typeface="Arial" charset="0"/>
              </a:rPr>
              <a:t>Samenwerken </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Dit verslag maak je individueel. </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Deadline 1: 27 november 2019</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Deadline 2: 5 december 2019</a:t>
            </a:r>
          </a:p>
        </p:txBody>
      </p:sp>
      <p:sp>
        <p:nvSpPr>
          <p:cNvPr id="14348" name="Tekstvak 23"/>
          <p:cNvSpPr txBox="1">
            <a:spLocks noChangeArrowheads="1"/>
          </p:cNvSpPr>
          <p:nvPr/>
        </p:nvSpPr>
        <p:spPr bwMode="auto">
          <a:xfrm>
            <a:off x="2853448" y="338147"/>
            <a:ext cx="7125612" cy="400110"/>
          </a:xfrm>
          <a:prstGeom prst="rect">
            <a:avLst/>
          </a:prstGeom>
          <a:noFill/>
          <a:ln w="9525">
            <a:noFill/>
            <a:miter lim="800000"/>
            <a:headEnd/>
            <a:tailEnd/>
          </a:ln>
        </p:spPr>
        <p:txBody>
          <a:bodyPr wrap="square">
            <a:spAutoFit/>
          </a:bodyPr>
          <a:lstStyle/>
          <a:p>
            <a:pPr defTabSz="914400" fontAlgn="base">
              <a:spcBef>
                <a:spcPct val="0"/>
              </a:spcBef>
              <a:spcAft>
                <a:spcPct val="0"/>
              </a:spcAft>
              <a:defRPr/>
            </a:pPr>
            <a:r>
              <a:rPr lang="nl-NL" sz="2000" dirty="0">
                <a:solidFill>
                  <a:prstClr val="black"/>
                </a:solidFill>
                <a:latin typeface="Arial" panose="020B0604020202020204" pitchFamily="34" charset="0"/>
                <a:cs typeface="Arial" panose="020B0604020202020204" pitchFamily="34" charset="0"/>
              </a:rPr>
              <a:t>1920_2_LA Ondernemen in de specialisatie Lifestyle </a:t>
            </a:r>
          </a:p>
        </p:txBody>
      </p:sp>
      <p:sp>
        <p:nvSpPr>
          <p:cNvPr id="17" name="Rechthoek 16"/>
          <p:cNvSpPr/>
          <p:nvPr/>
        </p:nvSpPr>
        <p:spPr>
          <a:xfrm>
            <a:off x="2452688" y="6704013"/>
            <a:ext cx="8215312"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nl-NL">
              <a:solidFill>
                <a:prstClr val="white"/>
              </a:solidFill>
              <a:latin typeface="Calibri"/>
            </a:endParaRPr>
          </a:p>
        </p:txBody>
      </p:sp>
      <p:pic>
        <p:nvPicPr>
          <p:cNvPr id="18" name="Afbeelding 17"/>
          <p:cNvPicPr>
            <a:picLocks noChangeAspect="1"/>
          </p:cNvPicPr>
          <p:nvPr/>
        </p:nvPicPr>
        <p:blipFill>
          <a:blip r:embed="rId3" cstate="print"/>
          <a:stretch>
            <a:fillRect/>
          </a:stretch>
        </p:blipFill>
        <p:spPr>
          <a:xfrm>
            <a:off x="1524000" y="0"/>
            <a:ext cx="1275008" cy="915544"/>
          </a:xfrm>
          <a:prstGeom prst="rect">
            <a:avLst/>
          </a:prstGeom>
        </p:spPr>
      </p:pic>
      <p:pic>
        <p:nvPicPr>
          <p:cNvPr id="19" name="Afbeelding 18"/>
          <p:cNvPicPr>
            <a:picLocks noChangeAspect="1"/>
          </p:cNvPicPr>
          <p:nvPr/>
        </p:nvPicPr>
        <p:blipFill rotWithShape="1">
          <a:blip r:embed="rId4" cstate="print"/>
          <a:srcRect l="21805" r="10840"/>
          <a:stretch/>
        </p:blipFill>
        <p:spPr>
          <a:xfrm>
            <a:off x="2526894" y="1017747"/>
            <a:ext cx="299335" cy="412425"/>
          </a:xfrm>
          <a:prstGeom prst="rect">
            <a:avLst/>
          </a:prstGeom>
        </p:spPr>
      </p:pic>
      <p:pic>
        <p:nvPicPr>
          <p:cNvPr id="20" name="Afbeelding 19"/>
          <p:cNvPicPr>
            <a:picLocks noChangeAspect="1"/>
          </p:cNvPicPr>
          <p:nvPr/>
        </p:nvPicPr>
        <p:blipFill>
          <a:blip r:embed="rId5" cstate="print"/>
          <a:stretch>
            <a:fillRect/>
          </a:stretch>
        </p:blipFill>
        <p:spPr>
          <a:xfrm>
            <a:off x="2544872" y="2322811"/>
            <a:ext cx="263290" cy="321303"/>
          </a:xfrm>
          <a:prstGeom prst="rect">
            <a:avLst/>
          </a:prstGeom>
        </p:spPr>
      </p:pic>
      <p:pic>
        <p:nvPicPr>
          <p:cNvPr id="22" name="Afbeelding 21"/>
          <p:cNvPicPr>
            <a:picLocks noChangeAspect="1"/>
          </p:cNvPicPr>
          <p:nvPr/>
        </p:nvPicPr>
        <p:blipFill>
          <a:blip r:embed="rId6" cstate="print"/>
          <a:stretch>
            <a:fillRect/>
          </a:stretch>
        </p:blipFill>
        <p:spPr>
          <a:xfrm>
            <a:off x="2531640" y="4092820"/>
            <a:ext cx="266283" cy="416301"/>
          </a:xfrm>
          <a:prstGeom prst="rect">
            <a:avLst/>
          </a:prstGeom>
        </p:spPr>
      </p:pic>
      <p:pic>
        <p:nvPicPr>
          <p:cNvPr id="23" name="Afbeelding 22"/>
          <p:cNvPicPr>
            <a:picLocks noChangeAspect="1"/>
          </p:cNvPicPr>
          <p:nvPr/>
        </p:nvPicPr>
        <p:blipFill>
          <a:blip r:embed="rId7" cstate="print"/>
          <a:stretch>
            <a:fillRect/>
          </a:stretch>
        </p:blipFill>
        <p:spPr>
          <a:xfrm>
            <a:off x="6809994" y="4437444"/>
            <a:ext cx="385812" cy="263054"/>
          </a:xfrm>
          <a:prstGeom prst="rect">
            <a:avLst/>
          </a:prstGeom>
        </p:spPr>
      </p:pic>
      <p:pic>
        <p:nvPicPr>
          <p:cNvPr id="25" name="Afbeelding 24"/>
          <p:cNvPicPr>
            <a:picLocks noChangeAspect="1"/>
          </p:cNvPicPr>
          <p:nvPr/>
        </p:nvPicPr>
        <p:blipFill rotWithShape="1">
          <a:blip r:embed="rId8" cstate="print"/>
          <a:srcRect l="17050" t="33024" r="61669" b="30375"/>
          <a:stretch/>
        </p:blipFill>
        <p:spPr>
          <a:xfrm>
            <a:off x="6881334" y="5476001"/>
            <a:ext cx="269390" cy="260485"/>
          </a:xfrm>
          <a:prstGeom prst="rect">
            <a:avLst/>
          </a:prstGeom>
        </p:spPr>
      </p:pic>
      <p:sp>
        <p:nvSpPr>
          <p:cNvPr id="21" name="Rectangle 8"/>
          <p:cNvSpPr>
            <a:spLocks noChangeArrowheads="1"/>
          </p:cNvSpPr>
          <p:nvPr/>
        </p:nvSpPr>
        <p:spPr bwMode="auto">
          <a:xfrm>
            <a:off x="7265533" y="5340843"/>
            <a:ext cx="3184525" cy="430887"/>
          </a:xfrm>
          <a:prstGeom prst="rect">
            <a:avLst/>
          </a:prstGeom>
          <a:noFill/>
          <a:ln w="9525">
            <a:solidFill>
              <a:schemeClr val="tx1"/>
            </a:solidFill>
            <a:miter lim="800000"/>
            <a:headEnd/>
            <a:tailEnd/>
          </a:ln>
        </p:spPr>
        <p:txBody>
          <a:bodyPr wrap="square" anchor="ctr">
            <a:spAutoFit/>
          </a:bodyPr>
          <a:lstStyle/>
          <a:p>
            <a:pPr defTabSz="914400" fontAlgn="base">
              <a:spcBef>
                <a:spcPct val="0"/>
              </a:spcBef>
              <a:spcAft>
                <a:spcPct val="0"/>
              </a:spcAft>
              <a:defRPr/>
            </a:pPr>
            <a:r>
              <a:rPr lang="nl-NL" sz="1100" b="1" dirty="0">
                <a:solidFill>
                  <a:srgbClr val="0070C0"/>
                </a:solidFill>
                <a:latin typeface="Arial" charset="0"/>
                <a:ea typeface="Calibri" pitchFamily="34" charset="0"/>
                <a:cs typeface="Arial" charset="0"/>
              </a:rPr>
              <a:t>Bijeenkomsten</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Lessen nieuwe economie op de maandagen </a:t>
            </a:r>
          </a:p>
        </p:txBody>
      </p:sp>
      <p:sp>
        <p:nvSpPr>
          <p:cNvPr id="27" name="Rectangle 3"/>
          <p:cNvSpPr>
            <a:spLocks noChangeArrowheads="1"/>
          </p:cNvSpPr>
          <p:nvPr/>
        </p:nvSpPr>
        <p:spPr bwMode="auto">
          <a:xfrm>
            <a:off x="2926894" y="939461"/>
            <a:ext cx="3805584" cy="938719"/>
          </a:xfrm>
          <a:prstGeom prst="rect">
            <a:avLst/>
          </a:prstGeom>
          <a:noFill/>
          <a:ln w="9525">
            <a:solidFill>
              <a:schemeClr val="tx1"/>
            </a:solidFill>
            <a:miter lim="800000"/>
            <a:headEnd/>
            <a:tailEnd/>
          </a:ln>
        </p:spPr>
        <p:txBody>
          <a:bodyPr wrap="square" anchor="ctr">
            <a:spAutoFit/>
          </a:bodyPr>
          <a:lstStyle/>
          <a:p>
            <a:pPr defTabSz="914400" fontAlgn="base">
              <a:spcBef>
                <a:spcPct val="0"/>
              </a:spcBef>
              <a:spcAft>
                <a:spcPct val="0"/>
              </a:spcAft>
              <a:defRPr/>
            </a:pPr>
            <a:r>
              <a:rPr lang="nl-NL" sz="1100" b="1" dirty="0">
                <a:solidFill>
                  <a:srgbClr val="0070C0"/>
                </a:solidFill>
                <a:latin typeface="Arial" charset="0"/>
                <a:ea typeface="Calibri" pitchFamily="34" charset="0"/>
                <a:cs typeface="Arial" charset="0"/>
              </a:rPr>
              <a:t>Leerdoelen</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Na het maken van dit leerarrangement kun je:</a:t>
            </a:r>
          </a:p>
          <a:p>
            <a:pPr defTabSz="914400" fontAlgn="base">
              <a:spcBef>
                <a:spcPct val="0"/>
              </a:spcBef>
              <a:spcAft>
                <a:spcPct val="0"/>
              </a:spcAft>
              <a:defRPr/>
            </a:pPr>
            <a:r>
              <a:rPr lang="nl-NL" sz="1100" dirty="0">
                <a:solidFill>
                  <a:prstClr val="black"/>
                </a:solidFill>
                <a:latin typeface="Arial" charset="0"/>
              </a:rPr>
              <a:t>bedrijven binnen de specialisatie die ondernemen vanuit de gedachte van nieuwe economie analyseren en beschrijven. .</a:t>
            </a:r>
            <a:endParaRPr lang="nl-NL" sz="1100" dirty="0">
              <a:solidFill>
                <a:prstClr val="black"/>
              </a:solidFill>
              <a:latin typeface="Arial" charset="0"/>
              <a:ea typeface="Calibri" pitchFamily="34" charset="0"/>
              <a:cs typeface="Arial" charset="0"/>
            </a:endParaRPr>
          </a:p>
        </p:txBody>
      </p:sp>
      <p:sp>
        <p:nvSpPr>
          <p:cNvPr id="28" name="Rectangle 4"/>
          <p:cNvSpPr>
            <a:spLocks noChangeArrowheads="1"/>
          </p:cNvSpPr>
          <p:nvPr/>
        </p:nvSpPr>
        <p:spPr bwMode="auto">
          <a:xfrm>
            <a:off x="2926894" y="2151335"/>
            <a:ext cx="3817740" cy="2462213"/>
          </a:xfrm>
          <a:prstGeom prst="rect">
            <a:avLst/>
          </a:prstGeom>
          <a:noFill/>
          <a:ln w="9525">
            <a:solidFill>
              <a:schemeClr val="tx1"/>
            </a:solidFill>
            <a:miter lim="800000"/>
            <a:headEnd/>
            <a:tailEnd/>
          </a:ln>
        </p:spPr>
        <p:txBody>
          <a:bodyPr wrap="square" anchor="ctr">
            <a:spAutoFit/>
          </a:bodyPr>
          <a:lstStyle/>
          <a:p>
            <a:pPr defTabSz="914400" eaLnBrk="0" fontAlgn="base" hangingPunct="0">
              <a:spcBef>
                <a:spcPct val="0"/>
              </a:spcBef>
              <a:spcAft>
                <a:spcPct val="0"/>
              </a:spcAft>
              <a:defRPr/>
            </a:pPr>
            <a:r>
              <a:rPr lang="nl-NL" sz="1100" b="1" dirty="0">
                <a:solidFill>
                  <a:srgbClr val="0070C0"/>
                </a:solidFill>
                <a:latin typeface="Arial" charset="0"/>
                <a:ea typeface="Calibri" pitchFamily="34" charset="0"/>
                <a:cs typeface="Arial" charset="0"/>
              </a:rPr>
              <a:t>Leerproduct</a:t>
            </a:r>
          </a:p>
          <a:p>
            <a:pPr defTabSz="914400" eaLnBrk="0" fontAlgn="base" hangingPunct="0">
              <a:spcBef>
                <a:spcPct val="0"/>
              </a:spcBef>
              <a:spcAft>
                <a:spcPct val="0"/>
              </a:spcAft>
              <a:defRPr/>
            </a:pPr>
            <a:r>
              <a:rPr lang="nl-NL" sz="1100" dirty="0">
                <a:solidFill>
                  <a:prstClr val="black"/>
                </a:solidFill>
                <a:latin typeface="Arial" charset="0"/>
                <a:ea typeface="Calibri" pitchFamily="34" charset="0"/>
                <a:cs typeface="Arial" charset="0"/>
              </a:rPr>
              <a:t>Een schriftelijk verslag </a:t>
            </a:r>
            <a:r>
              <a:rPr lang="nl-NL" sz="1100" dirty="0">
                <a:solidFill>
                  <a:prstClr val="black"/>
                </a:solidFill>
                <a:latin typeface="Arial" charset="0"/>
              </a:rPr>
              <a:t>van je onderzoek. Het verslag bevat: </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Een uitgebreide beschrijving van drie bedrijven die nadrukkelijk vanuit de nieuwe economie ondernemen.</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Een uitgebreide beschrijving van welke elementen van de nieuwe economie terugkomen in de ondernemingen, je mening hierover en een theoretische onderbouwing van je mening.</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Per bedrijf zijn er minimaal 2 suggesties geformuleerd hoe ieder bedrijf zich kan verbeteren ten aanzien van  de nieuwe economie. De suggesties zijn onderbouwd </a:t>
            </a:r>
            <a:r>
              <a:rPr lang="nl-NL" sz="1100" dirty="0" err="1">
                <a:solidFill>
                  <a:prstClr val="black"/>
                </a:solidFill>
                <a:latin typeface="Arial" charset="0"/>
              </a:rPr>
              <a:t>obv</a:t>
            </a:r>
            <a:r>
              <a:rPr lang="nl-NL" sz="1100" dirty="0">
                <a:solidFill>
                  <a:prstClr val="black"/>
                </a:solidFill>
                <a:latin typeface="Arial" charset="0"/>
              </a:rPr>
              <a:t> de theorie.</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De opzet en uitwerking van minimaal 2 interviews.</a:t>
            </a:r>
          </a:p>
        </p:txBody>
      </p:sp>
      <p:sp>
        <p:nvSpPr>
          <p:cNvPr id="29" name="Rectangle 4"/>
          <p:cNvSpPr>
            <a:spLocks noChangeArrowheads="1"/>
          </p:cNvSpPr>
          <p:nvPr/>
        </p:nvSpPr>
        <p:spPr bwMode="auto">
          <a:xfrm>
            <a:off x="2926894" y="4798157"/>
            <a:ext cx="3817740" cy="1785104"/>
          </a:xfrm>
          <a:prstGeom prst="rect">
            <a:avLst/>
          </a:prstGeom>
          <a:noFill/>
          <a:ln w="9525">
            <a:solidFill>
              <a:schemeClr val="tx1"/>
            </a:solidFill>
            <a:miter lim="800000"/>
            <a:headEnd/>
            <a:tailEnd/>
          </a:ln>
        </p:spPr>
        <p:txBody>
          <a:bodyPr wrap="square" anchor="ctr">
            <a:spAutoFit/>
          </a:bodyPr>
          <a:lstStyle/>
          <a:p>
            <a:pPr defTabSz="914400" eaLnBrk="0" fontAlgn="base" hangingPunct="0">
              <a:spcBef>
                <a:spcPct val="0"/>
              </a:spcBef>
              <a:spcAft>
                <a:spcPct val="0"/>
              </a:spcAft>
              <a:defRPr/>
            </a:pPr>
            <a:r>
              <a:rPr lang="nl-NL" sz="1100" b="1" dirty="0" err="1">
                <a:solidFill>
                  <a:srgbClr val="0070C0"/>
                </a:solidFill>
                <a:latin typeface="Arial" charset="0"/>
                <a:ea typeface="Calibri" pitchFamily="34" charset="0"/>
                <a:cs typeface="Arial" charset="0"/>
              </a:rPr>
              <a:t>Leerpad</a:t>
            </a:r>
            <a:endParaRPr lang="nl-NL" sz="1100" b="1" dirty="0">
              <a:solidFill>
                <a:srgbClr val="0070C0"/>
              </a:solidFill>
              <a:latin typeface="Arial" charset="0"/>
              <a:ea typeface="Calibri" pitchFamily="34" charset="0"/>
              <a:cs typeface="Arial" charset="0"/>
            </a:endParaRP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Ga op zoek naar mooie en inspirerende bedrijven die ondernemen vanuit de gedachte van de nieuwe economie </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Analyseer de bedrijven door onderzoek te doen. Dit doe je door:</a:t>
            </a:r>
          </a:p>
          <a:p>
            <a:pPr marL="628650" lvl="1" indent="-171450" defTabSz="914400" eaLnBrk="0" fontAlgn="base" hangingPunct="0">
              <a:spcBef>
                <a:spcPct val="0"/>
              </a:spcBef>
              <a:spcAft>
                <a:spcPct val="0"/>
              </a:spcAft>
              <a:buFontTx/>
              <a:buChar char="-"/>
              <a:defRPr/>
            </a:pPr>
            <a:r>
              <a:rPr lang="nl-NL" sz="1100" dirty="0">
                <a:solidFill>
                  <a:prstClr val="black"/>
                </a:solidFill>
                <a:latin typeface="Arial" charset="0"/>
              </a:rPr>
              <a:t>Websites van de bedrijven te bezoeken (deskresearch)</a:t>
            </a:r>
          </a:p>
          <a:p>
            <a:pPr marL="628650" lvl="1" indent="-171450" defTabSz="914400" eaLnBrk="0" fontAlgn="base" hangingPunct="0">
              <a:spcBef>
                <a:spcPct val="0"/>
              </a:spcBef>
              <a:spcAft>
                <a:spcPct val="0"/>
              </a:spcAft>
              <a:buFontTx/>
              <a:buChar char="-"/>
              <a:defRPr/>
            </a:pPr>
            <a:r>
              <a:rPr lang="nl-NL" sz="1100" dirty="0">
                <a:solidFill>
                  <a:prstClr val="black"/>
                </a:solidFill>
                <a:latin typeface="Arial" charset="0"/>
              </a:rPr>
              <a:t>Bedrijven te benaderen en interviews af te nemen (dit mag telefonisch) (fieldresearch)</a:t>
            </a:r>
          </a:p>
        </p:txBody>
      </p:sp>
      <p:sp>
        <p:nvSpPr>
          <p:cNvPr id="24" name="Rectangle 6"/>
          <p:cNvSpPr>
            <a:spLocks noChangeArrowheads="1"/>
          </p:cNvSpPr>
          <p:nvPr/>
        </p:nvSpPr>
        <p:spPr bwMode="auto">
          <a:xfrm>
            <a:off x="7261167" y="915497"/>
            <a:ext cx="3193256" cy="3308598"/>
          </a:xfrm>
          <a:prstGeom prst="rect">
            <a:avLst/>
          </a:prstGeom>
          <a:noFill/>
          <a:ln w="9525">
            <a:solidFill>
              <a:schemeClr val="tx1"/>
            </a:solidFill>
            <a:miter lim="800000"/>
            <a:headEnd/>
            <a:tailEnd/>
          </a:ln>
        </p:spPr>
        <p:txBody>
          <a:bodyPr wrap="square" anchor="ctr">
            <a:spAutoFit/>
          </a:bodyPr>
          <a:lstStyle/>
          <a:p>
            <a:pPr defTabSz="914400" fontAlgn="base">
              <a:spcBef>
                <a:spcPct val="0"/>
              </a:spcBef>
              <a:spcAft>
                <a:spcPct val="0"/>
              </a:spcAft>
              <a:defRPr/>
            </a:pPr>
            <a:r>
              <a:rPr lang="nl-NL" sz="1100" b="1" dirty="0">
                <a:solidFill>
                  <a:srgbClr val="0070C0"/>
                </a:solidFill>
                <a:latin typeface="Arial" charset="0"/>
                <a:ea typeface="Calibri" pitchFamily="34" charset="0"/>
                <a:cs typeface="Arial" charset="0"/>
              </a:rPr>
              <a:t>Vervolg </a:t>
            </a:r>
            <a:r>
              <a:rPr lang="nl-NL" sz="1100" b="1" dirty="0" err="1">
                <a:solidFill>
                  <a:srgbClr val="0070C0"/>
                </a:solidFill>
                <a:latin typeface="Arial" charset="0"/>
                <a:ea typeface="Calibri" pitchFamily="34" charset="0"/>
                <a:cs typeface="Arial" charset="0"/>
              </a:rPr>
              <a:t>leerpad</a:t>
            </a:r>
            <a:r>
              <a:rPr lang="nl-NL" sz="1100" b="1" dirty="0">
                <a:solidFill>
                  <a:srgbClr val="0070C0"/>
                </a:solidFill>
                <a:latin typeface="Arial" charset="0"/>
                <a:ea typeface="Calibri" pitchFamily="34" charset="0"/>
                <a:cs typeface="Arial" charset="0"/>
              </a:rPr>
              <a:t> </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In de analyse bekijk je hoe de nieuwe economie in de bedrijven tot uiting komt: welke elementen van de nieuwe economie komen terug en hoe zie je deze terug? Geef concrete voorbeelden en ondersteun deze door afbeeldingen (daar waar mogelijk).</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Neem minimaal twee interviews af en verwerk deze gegevens in je analyse. Voeg de interviewvragen en de verslagen toe als bijlage.</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Geef voor ieder bedrijf jouw mening over hun manier van nieuw ondernemen en onderbouw jouw mening met theorie (gebruik hiervoor je boek).</a:t>
            </a:r>
          </a:p>
          <a:p>
            <a:pPr marL="171450" indent="-171450" defTabSz="914400" eaLnBrk="0" fontAlgn="base" hangingPunct="0">
              <a:spcBef>
                <a:spcPct val="0"/>
              </a:spcBef>
              <a:spcAft>
                <a:spcPct val="0"/>
              </a:spcAft>
              <a:buFontTx/>
              <a:buChar char="-"/>
              <a:defRPr/>
            </a:pPr>
            <a:r>
              <a:rPr lang="nl-NL" sz="1100" dirty="0">
                <a:solidFill>
                  <a:prstClr val="black"/>
                </a:solidFill>
                <a:latin typeface="Arial" charset="0"/>
              </a:rPr>
              <a:t>Geef voor ieder bedrijf minimaal twee verbetersuggesties en verantwoord deze op basis van je analyse en de theorie.</a:t>
            </a:r>
            <a:r>
              <a:rPr lang="nl-NL" sz="1100" dirty="0">
                <a:solidFill>
                  <a:prstClr val="black"/>
                </a:solidFill>
                <a:latin typeface="Arial" charset="0"/>
                <a:ea typeface="Calibri" pitchFamily="34" charset="0"/>
                <a:cs typeface="Arial" charset="0"/>
              </a:rPr>
              <a:t>	</a:t>
            </a:r>
            <a:endParaRPr lang="nl-NL" sz="1050" dirty="0">
              <a:solidFill>
                <a:prstClr val="black"/>
              </a:solidFill>
              <a:latin typeface="Arial" charset="0"/>
            </a:endParaRPr>
          </a:p>
          <a:p>
            <a:pPr defTabSz="914400" fontAlgn="base">
              <a:spcBef>
                <a:spcPct val="0"/>
              </a:spcBef>
              <a:spcAft>
                <a:spcPct val="0"/>
              </a:spcAft>
              <a:defRPr/>
            </a:pPr>
            <a:endParaRPr lang="nl-NL" sz="1100" dirty="0">
              <a:solidFill>
                <a:prstClr val="black"/>
              </a:solidFill>
              <a:latin typeface="Arial" charset="0"/>
              <a:ea typeface="Calibri" pitchFamily="34" charset="0"/>
              <a:cs typeface="Arial" charset="0"/>
            </a:endParaRPr>
          </a:p>
        </p:txBody>
      </p:sp>
      <p:sp>
        <p:nvSpPr>
          <p:cNvPr id="26" name="Rectangle 8"/>
          <p:cNvSpPr>
            <a:spLocks noChangeArrowheads="1"/>
          </p:cNvSpPr>
          <p:nvPr/>
        </p:nvSpPr>
        <p:spPr bwMode="auto">
          <a:xfrm>
            <a:off x="7265533" y="5908611"/>
            <a:ext cx="3184525" cy="600164"/>
          </a:xfrm>
          <a:prstGeom prst="rect">
            <a:avLst/>
          </a:prstGeom>
          <a:noFill/>
          <a:ln w="9525">
            <a:solidFill>
              <a:schemeClr val="tx1"/>
            </a:solidFill>
            <a:miter lim="800000"/>
            <a:headEnd/>
            <a:tailEnd/>
          </a:ln>
        </p:spPr>
        <p:txBody>
          <a:bodyPr wrap="square" anchor="ctr">
            <a:spAutoFit/>
          </a:bodyPr>
          <a:lstStyle/>
          <a:p>
            <a:pPr defTabSz="914400" fontAlgn="base">
              <a:spcBef>
                <a:spcPct val="0"/>
              </a:spcBef>
              <a:spcAft>
                <a:spcPct val="0"/>
              </a:spcAft>
              <a:defRPr/>
            </a:pPr>
            <a:r>
              <a:rPr lang="nl-NL" sz="1100" b="1" dirty="0">
                <a:solidFill>
                  <a:srgbClr val="0070C0"/>
                </a:solidFill>
                <a:latin typeface="Arial" charset="0"/>
                <a:ea typeface="Calibri" pitchFamily="34" charset="0"/>
                <a:cs typeface="Arial" charset="0"/>
              </a:rPr>
              <a:t>Bronnen</a:t>
            </a:r>
          </a:p>
          <a:p>
            <a:pPr defTabSz="914400" fontAlgn="base">
              <a:spcBef>
                <a:spcPct val="0"/>
              </a:spcBef>
              <a:spcAft>
                <a:spcPct val="0"/>
              </a:spcAft>
              <a:defRPr/>
            </a:pPr>
            <a:r>
              <a:rPr lang="nl-NL" sz="1100" dirty="0">
                <a:solidFill>
                  <a:prstClr val="black"/>
                </a:solidFill>
                <a:latin typeface="Arial" charset="0"/>
                <a:ea typeface="Calibri" pitchFamily="34" charset="0"/>
                <a:cs typeface="Arial" charset="0"/>
              </a:rPr>
              <a:t>M. Hoeks (2015) Zaken doen in de nieuwe economie.</a:t>
            </a:r>
          </a:p>
        </p:txBody>
      </p:sp>
    </p:spTree>
    <p:extLst>
      <p:ext uri="{BB962C8B-B14F-4D97-AF65-F5344CB8AC3E}">
        <p14:creationId xmlns:p14="http://schemas.microsoft.com/office/powerpoint/2010/main" val="27308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7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46F64E3-6DEA-EE4C-986F-2711C9CD0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94" y="643467"/>
            <a:ext cx="2475653" cy="2475653"/>
          </a:xfrm>
          <a:prstGeom prst="rect">
            <a:avLst/>
          </a:prstGeom>
        </p:spPr>
      </p:pic>
      <p:sp>
        <p:nvSpPr>
          <p:cNvPr id="38" name="Rectangle 3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Afbeelding 28" descr="Afbeelding met gras, buiten, veld, lucht&#10;&#10;Automatisch gegenereerde beschrijving">
            <a:extLst>
              <a:ext uri="{FF2B5EF4-FFF2-40B4-BE49-F238E27FC236}">
                <a16:creationId xmlns:a16="http://schemas.microsoft.com/office/drawing/2014/main" id="{AB8624E4-B45E-5D43-A3F7-F59BF674F4C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678027" y="650497"/>
            <a:ext cx="2660201" cy="2468623"/>
          </a:xfrm>
          <a:prstGeom prst="rect">
            <a:avLst/>
          </a:prstGeom>
        </p:spPr>
      </p:pic>
      <p:sp>
        <p:nvSpPr>
          <p:cNvPr id="40" name="Rectangle 3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7FC3056-F9EE-F14E-9067-8A751332F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512" y="650497"/>
            <a:ext cx="2742914" cy="2468623"/>
          </a:xfrm>
          <a:prstGeom prst="rect">
            <a:avLst/>
          </a:prstGeom>
        </p:spPr>
      </p:pic>
      <p:sp>
        <p:nvSpPr>
          <p:cNvPr id="42" name="Rectangle 41">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persoon, vrouw, muur, kleding&#10;&#10;Automatisch gegenereerde beschrijving">
            <a:extLst>
              <a:ext uri="{FF2B5EF4-FFF2-40B4-BE49-F238E27FC236}">
                <a16:creationId xmlns:a16="http://schemas.microsoft.com/office/drawing/2014/main" id="{BDFB0DB7-4E58-7244-B65C-BD325FD50FE7}"/>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1186368" y="3748194"/>
            <a:ext cx="1977304" cy="2471631"/>
          </a:xfrm>
          <a:prstGeom prst="rect">
            <a:avLst/>
          </a:prstGeom>
        </p:spPr>
      </p:pic>
      <p:sp>
        <p:nvSpPr>
          <p:cNvPr id="44" name="Rectangle 4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F9FE375-3674-4B26-B67B-30AFAF78C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3610700"/>
            <a:ext cx="358817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Afbeelding 16">
            <a:extLst>
              <a:ext uri="{FF2B5EF4-FFF2-40B4-BE49-F238E27FC236}">
                <a16:creationId xmlns:a16="http://schemas.microsoft.com/office/drawing/2014/main" id="{D89C2D91-3067-A64E-8ECD-BE1887C251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5433" y="4214937"/>
            <a:ext cx="3217333" cy="1608666"/>
          </a:xfrm>
          <a:prstGeom prst="rect">
            <a:avLst/>
          </a:prstGeom>
        </p:spPr>
      </p:pic>
      <p:pic>
        <p:nvPicPr>
          <p:cNvPr id="7" name="Afbeelding 6">
            <a:extLst>
              <a:ext uri="{FF2B5EF4-FFF2-40B4-BE49-F238E27FC236}">
                <a16:creationId xmlns:a16="http://schemas.microsoft.com/office/drawing/2014/main" id="{03A0897E-FCBD-7B4D-AAB4-3B1FBAE11888}"/>
              </a:ext>
            </a:extLst>
          </p:cNvPr>
          <p:cNvPicPr>
            <a:picLocks noChangeAspect="1"/>
          </p:cNvPicPr>
          <p:nvPr/>
        </p:nvPicPr>
        <p:blipFill>
          <a:blip r:embed="rId7">
            <a:extLst>
              <a:ext uri="{28A0092B-C50C-407E-A947-70E740481C1C}">
                <a14:useLocalDpi xmlns:a14="http://schemas.microsoft.com/office/drawing/2010/main" val="0"/>
              </a:ext>
            </a:extLst>
          </a:blip>
          <a:stretch/>
        </p:blipFill>
        <p:spPr>
          <a:xfrm>
            <a:off x="8313518" y="3901868"/>
            <a:ext cx="3252903" cy="2171312"/>
          </a:xfrm>
          <a:prstGeom prst="rect">
            <a:avLst/>
          </a:prstGeom>
        </p:spPr>
      </p:pic>
    </p:spTree>
    <p:extLst>
      <p:ext uri="{BB962C8B-B14F-4D97-AF65-F5344CB8AC3E}">
        <p14:creationId xmlns:p14="http://schemas.microsoft.com/office/powerpoint/2010/main" val="86879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jong, spelen, vasthouden&#10;&#10;Automatisch gegenereerde beschrijving">
            <a:extLst>
              <a:ext uri="{FF2B5EF4-FFF2-40B4-BE49-F238E27FC236}">
                <a16:creationId xmlns:a16="http://schemas.microsoft.com/office/drawing/2014/main" id="{0571F99B-2842-5040-9110-52E0D9D173EA}"/>
              </a:ext>
            </a:extLst>
          </p:cNvPr>
          <p:cNvPicPr>
            <a:picLocks noGrp="1" noChangeAspect="1"/>
          </p:cNvPicPr>
          <p:nvPr>
            <p:ph idx="1"/>
          </p:nvPr>
        </p:nvPicPr>
        <p:blipFill rotWithShape="1">
          <a:blip r:embed="rId3"/>
          <a:srcRect r="95"/>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CF7A787-B9C1-5F4C-869B-71AF1F8A8851}"/>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Over de streep!</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4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en, tekening, doos, rood&#10;&#10;Automatisch gegenereerde beschrijving">
            <a:extLst>
              <a:ext uri="{FF2B5EF4-FFF2-40B4-BE49-F238E27FC236}">
                <a16:creationId xmlns:a16="http://schemas.microsoft.com/office/drawing/2014/main" id="{16AB7A3C-F6A6-024F-9907-45DAA565A79D}"/>
              </a:ext>
            </a:extLst>
          </p:cNvPr>
          <p:cNvPicPr>
            <a:picLocks noChangeAspect="1"/>
          </p:cNvPicPr>
          <p:nvPr/>
        </p:nvPicPr>
        <p:blipFill rotWithShape="1">
          <a:blip r:embed="rId3"/>
          <a:srcRect t="14798" b="21442"/>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709448" y="1913950"/>
            <a:ext cx="4204137" cy="1342754"/>
          </a:xfrm>
        </p:spPr>
        <p:txBody>
          <a:bodyPr rtlCol="0">
            <a:normAutofit/>
          </a:bodyPr>
          <a:lstStyle/>
          <a:p>
            <a:pPr algn="ctr" rtl="0"/>
            <a:r>
              <a:rPr lang="nl-NL" sz="3600"/>
              <a:t>Lesplanning</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ijdelijke aanduiding voor inhoud 4"/>
          <p:cNvSpPr>
            <a:spLocks noGrp="1"/>
          </p:cNvSpPr>
          <p:nvPr>
            <p:ph idx="1"/>
          </p:nvPr>
        </p:nvSpPr>
        <p:spPr>
          <a:xfrm>
            <a:off x="525516" y="3417573"/>
            <a:ext cx="4593021" cy="2619839"/>
          </a:xfrm>
        </p:spPr>
        <p:txBody>
          <a:bodyPr anchor="ctr">
            <a:normAutofit/>
          </a:bodyPr>
          <a:lstStyle/>
          <a:p>
            <a:r>
              <a:rPr lang="nl-NL" sz="1800" dirty="0"/>
              <a:t>Wat zijn jullie verwachtingen?</a:t>
            </a:r>
          </a:p>
          <a:p>
            <a:r>
              <a:rPr lang="nl-NL" sz="1800" dirty="0"/>
              <a:t>Uitleg LA: Expert Ondernemen</a:t>
            </a:r>
          </a:p>
        </p:txBody>
      </p:sp>
    </p:spTree>
    <p:extLst>
      <p:ext uri="{BB962C8B-B14F-4D97-AF65-F5344CB8AC3E}">
        <p14:creationId xmlns:p14="http://schemas.microsoft.com/office/powerpoint/2010/main" val="335720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FD80981-17F4-0646-9B7D-001BC4521274}"/>
              </a:ext>
            </a:extLst>
          </p:cNvPr>
          <p:cNvSpPr>
            <a:spLocks noGrp="1"/>
          </p:cNvSpPr>
          <p:nvPr>
            <p:ph type="title"/>
          </p:nvPr>
        </p:nvSpPr>
        <p:spPr>
          <a:xfrm>
            <a:off x="1158240" y="4894262"/>
            <a:ext cx="10307952" cy="1325563"/>
          </a:xfrm>
        </p:spPr>
        <p:txBody>
          <a:bodyPr>
            <a:normAutofit/>
          </a:bodyPr>
          <a:lstStyle/>
          <a:p>
            <a:r>
              <a:rPr lang="nl-NL"/>
              <a:t>Gezond leven</a:t>
            </a:r>
            <a:endParaRPr lang="nl-NL" dirty="0"/>
          </a:p>
        </p:txBody>
      </p:sp>
      <p:sp>
        <p:nvSpPr>
          <p:cNvPr id="15" name="Tijdelijke aanduiding voor inhoud 2">
            <a:extLst>
              <a:ext uri="{FF2B5EF4-FFF2-40B4-BE49-F238E27FC236}">
                <a16:creationId xmlns:a16="http://schemas.microsoft.com/office/drawing/2014/main" id="{DC8E2DE8-7F51-1040-8077-E4F8FF08216A}"/>
              </a:ext>
            </a:extLst>
          </p:cNvPr>
          <p:cNvSpPr>
            <a:spLocks noGrp="1"/>
          </p:cNvSpPr>
          <p:nvPr>
            <p:ph idx="1"/>
          </p:nvPr>
        </p:nvSpPr>
        <p:spPr>
          <a:xfrm>
            <a:off x="1161288" y="701019"/>
            <a:ext cx="6484094" cy="3382247"/>
          </a:xfrm>
        </p:spPr>
        <p:txBody>
          <a:bodyPr anchor="ctr">
            <a:normAutofit/>
          </a:bodyPr>
          <a:lstStyle/>
          <a:p>
            <a:r>
              <a:rPr lang="nl-NL" sz="2000"/>
              <a:t>Voeding </a:t>
            </a:r>
          </a:p>
          <a:p>
            <a:r>
              <a:rPr lang="nl-NL" sz="2000"/>
              <a:t>Beweging</a:t>
            </a:r>
          </a:p>
          <a:p>
            <a:r>
              <a:rPr lang="nl-NL" sz="2000"/>
              <a:t>Slaap</a:t>
            </a:r>
          </a:p>
          <a:p>
            <a:r>
              <a:rPr lang="nl-NL" sz="2000"/>
              <a:t>Ontspanning</a:t>
            </a:r>
          </a:p>
        </p:txBody>
      </p:sp>
      <p:cxnSp>
        <p:nvCxnSpPr>
          <p:cNvPr id="24" name="Straight Connector 23">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15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5C1BB-479E-554A-AE45-ED9F1F7C479E}"/>
              </a:ext>
            </a:extLst>
          </p:cNvPr>
          <p:cNvSpPr>
            <a:spLocks noGrp="1"/>
          </p:cNvSpPr>
          <p:nvPr>
            <p:ph type="title"/>
          </p:nvPr>
        </p:nvSpPr>
        <p:spPr>
          <a:xfrm>
            <a:off x="4965430" y="629268"/>
            <a:ext cx="6586491" cy="1286160"/>
          </a:xfrm>
        </p:spPr>
        <p:txBody>
          <a:bodyPr anchor="b">
            <a:normAutofit/>
          </a:bodyPr>
          <a:lstStyle/>
          <a:p>
            <a:r>
              <a:rPr lang="nl-NL"/>
              <a:t>Energiebronnen!</a:t>
            </a:r>
          </a:p>
        </p:txBody>
      </p:sp>
      <p:pic>
        <p:nvPicPr>
          <p:cNvPr id="6" name="Afbeelding 5">
            <a:extLst>
              <a:ext uri="{FF2B5EF4-FFF2-40B4-BE49-F238E27FC236}">
                <a16:creationId xmlns:a16="http://schemas.microsoft.com/office/drawing/2014/main" id="{67ADD64F-507C-2B4A-B43B-B7E6B4B26F48}"/>
              </a:ext>
            </a:extLst>
          </p:cNvPr>
          <p:cNvPicPr>
            <a:picLocks noChangeAspect="1"/>
          </p:cNvPicPr>
          <p:nvPr/>
        </p:nvPicPr>
        <p:blipFill rotWithShape="1">
          <a:blip r:embed="rId3"/>
          <a:srcRect l="1179" r="361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Tijdelijke aanduiding voor inhoud 3">
            <a:extLst>
              <a:ext uri="{FF2B5EF4-FFF2-40B4-BE49-F238E27FC236}">
                <a16:creationId xmlns:a16="http://schemas.microsoft.com/office/drawing/2014/main" id="{3C51659B-EA53-F946-84C1-F4D25120312D}"/>
              </a:ext>
            </a:extLst>
          </p:cNvPr>
          <p:cNvGraphicFramePr>
            <a:graphicFrameLocks noGrp="1"/>
          </p:cNvGraphicFramePr>
          <p:nvPr>
            <p:ph idx="1"/>
            <p:extLst>
              <p:ext uri="{D42A27DB-BD31-4B8C-83A1-F6EECF244321}">
                <p14:modId xmlns:p14="http://schemas.microsoft.com/office/powerpoint/2010/main" val="218820414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80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48BCD-84B6-AA4A-BFBA-4CC5DAC5EDD1}"/>
              </a:ext>
            </a:extLst>
          </p:cNvPr>
          <p:cNvSpPr>
            <a:spLocks noGrp="1"/>
          </p:cNvSpPr>
          <p:nvPr>
            <p:ph type="title"/>
          </p:nvPr>
        </p:nvSpPr>
        <p:spPr/>
        <p:txBody>
          <a:bodyPr/>
          <a:lstStyle/>
          <a:p>
            <a:r>
              <a:rPr lang="nl-NL" dirty="0"/>
              <a:t>Hoe zit het met jouw batterijen?</a:t>
            </a:r>
          </a:p>
        </p:txBody>
      </p:sp>
      <p:pic>
        <p:nvPicPr>
          <p:cNvPr id="5" name="Tijdelijke aanduiding voor inhoud 4">
            <a:extLst>
              <a:ext uri="{FF2B5EF4-FFF2-40B4-BE49-F238E27FC236}">
                <a16:creationId xmlns:a16="http://schemas.microsoft.com/office/drawing/2014/main" id="{B88618E5-1B87-0341-9F4D-5701B0BF50D5}"/>
              </a:ext>
            </a:extLst>
          </p:cNvPr>
          <p:cNvPicPr>
            <a:picLocks noGrp="1" noChangeAspect="1"/>
          </p:cNvPicPr>
          <p:nvPr>
            <p:ph idx="1"/>
          </p:nvPr>
        </p:nvPicPr>
        <p:blipFill>
          <a:blip r:embed="rId3"/>
          <a:stretch>
            <a:fillRect/>
          </a:stretch>
        </p:blipFill>
        <p:spPr>
          <a:xfrm>
            <a:off x="1083313" y="1930400"/>
            <a:ext cx="6665952" cy="3332976"/>
          </a:xfrm>
        </p:spPr>
      </p:pic>
    </p:spTree>
    <p:extLst>
      <p:ext uri="{BB962C8B-B14F-4D97-AF65-F5344CB8AC3E}">
        <p14:creationId xmlns:p14="http://schemas.microsoft.com/office/powerpoint/2010/main" val="74483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51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4">
            <a:extLst>
              <a:ext uri="{FF2B5EF4-FFF2-40B4-BE49-F238E27FC236}">
                <a16:creationId xmlns:a16="http://schemas.microsoft.com/office/drawing/2014/main" id="{120C5844-DC69-AA4B-871A-48C99E097BCC}"/>
              </a:ext>
            </a:extLst>
          </p:cNvPr>
          <p:cNvPicPr>
            <a:picLocks noGrp="1" noChangeAspect="1"/>
          </p:cNvPicPr>
          <p:nvPr>
            <p:ph idx="4294967295"/>
          </p:nvPr>
        </p:nvPicPr>
        <p:blipFill rotWithShape="1">
          <a:blip r:embed="rId3"/>
          <a:srcRect t="8685" b="10648"/>
          <a:stretch/>
        </p:blipFill>
        <p:spPr>
          <a:xfrm>
            <a:off x="3236181" y="1505749"/>
            <a:ext cx="5462546" cy="3890234"/>
          </a:xfrm>
          <a:prstGeom prst="rect">
            <a:avLst/>
          </a:prstGeom>
        </p:spPr>
      </p:pic>
    </p:spTree>
    <p:extLst>
      <p:ext uri="{BB962C8B-B14F-4D97-AF65-F5344CB8AC3E}">
        <p14:creationId xmlns:p14="http://schemas.microsoft.com/office/powerpoint/2010/main" val="348624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5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kaart&#10;&#10;Automatisch gegenereerde beschrijving">
            <a:extLst>
              <a:ext uri="{FF2B5EF4-FFF2-40B4-BE49-F238E27FC236}">
                <a16:creationId xmlns:a16="http://schemas.microsoft.com/office/drawing/2014/main" id="{2F8062E8-685E-F249-AFA7-DC1E78ACE01B}"/>
              </a:ext>
            </a:extLst>
          </p:cNvPr>
          <p:cNvPicPr>
            <a:picLocks noGrp="1" noChangeAspect="1"/>
          </p:cNvPicPr>
          <p:nvPr>
            <p:ph idx="4294967295"/>
          </p:nvPr>
        </p:nvPicPr>
        <p:blipFill>
          <a:blip r:embed="rId2"/>
          <a:stretch>
            <a:fillRect/>
          </a:stretch>
        </p:blipFill>
        <p:spPr>
          <a:xfrm>
            <a:off x="1953943" y="643467"/>
            <a:ext cx="8284113" cy="5571066"/>
          </a:xfrm>
          <a:prstGeom prst="rect">
            <a:avLst/>
          </a:prstGeom>
        </p:spPr>
      </p:pic>
    </p:spTree>
    <p:extLst>
      <p:ext uri="{BB962C8B-B14F-4D97-AF65-F5344CB8AC3E}">
        <p14:creationId xmlns:p14="http://schemas.microsoft.com/office/powerpoint/2010/main" val="2096384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0C3BE9-B80F-42DD-B3CF-AC060017D10E}">
  <ds:schemaRefs>
    <ds:schemaRef ds:uri="http://schemas.microsoft.com/sharepoint/v3/contenttype/forms"/>
  </ds:schemaRefs>
</ds:datastoreItem>
</file>

<file path=customXml/itemProps2.xml><?xml version="1.0" encoding="utf-8"?>
<ds:datastoreItem xmlns:ds="http://schemas.openxmlformats.org/officeDocument/2006/customXml" ds:itemID="{3D13E1BE-6D0C-4E54-AD1C-9BD5FF5B4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A758F0-393B-4B1D-982C-AD52A38C8387}">
  <ds:schemaRefs>
    <ds:schemaRef ds:uri="http://schemas.microsoft.com/office/2006/metadata/properties"/>
    <ds:schemaRef ds:uri="04a8cfdc-dc7c-4728-8468-1752323b6d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761</Words>
  <Application>Microsoft Macintosh PowerPoint</Application>
  <PresentationFormat>Breedbeeld</PresentationFormat>
  <Paragraphs>103</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Het Gezonde Leven</vt:lpstr>
      <vt:lpstr>PowerPoint-presentatie</vt:lpstr>
      <vt:lpstr>Over de streep!</vt:lpstr>
      <vt:lpstr>Lesplanning</vt:lpstr>
      <vt:lpstr>Gezond leven</vt:lpstr>
      <vt:lpstr>Energiebronnen!</vt:lpstr>
      <vt:lpstr>Hoe zit het met jouw batterijen?</vt:lpstr>
      <vt:lpstr>PowerPoint-presentatie</vt:lpstr>
      <vt:lpstr>PowerPoint-presentatie</vt:lpstr>
      <vt:lpstr>Check jouw gezondheid</vt:lpstr>
      <vt:lpstr>Belang Gezondheid:</vt:lpstr>
      <vt:lpstr>Herhaling: Gezondheidsdeterminanten</vt:lpstr>
      <vt:lpstr>Veranderen en nieuwe patronen</vt:lpstr>
      <vt:lpstr>Welke gezondheidsapp heb jij?</vt:lpstr>
      <vt:lpstr>Innovatie in de gezondheidszorg</vt:lpstr>
      <vt:lpstr>Gezonde leven van de toekomst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Mariska de Rouw</dc:creator>
  <cp:lastModifiedBy/>
  <cp:revision>1</cp:revision>
  <dcterms:created xsi:type="dcterms:W3CDTF">2019-11-14T20:27:57Z</dcterms:created>
  <dcterms:modified xsi:type="dcterms:W3CDTF">2019-11-14T20:28:18Z</dcterms:modified>
</cp:coreProperties>
</file>